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Fira Sans Extra Condensed Medium"/>
      <p:regular r:id="rId26"/>
      <p:bold r:id="rId27"/>
      <p:italic r:id="rId28"/>
      <p:boldItalic r:id="rId29"/>
    </p:embeddedFont>
    <p:embeddedFont>
      <p:font typeface="Abel"/>
      <p:regular r:id="rId30"/>
    </p:embeddedFont>
    <p:embeddedFont>
      <p:font typeface="Open Sans SemiBold"/>
      <p:regular r:id="rId31"/>
      <p:bold r:id="rId32"/>
      <p:italic r:id="rId33"/>
      <p:boldItalic r:id="rId34"/>
    </p:embeddedFont>
    <p:embeddedFont>
      <p:font typeface="Open Sans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FiraSansExtraCondensedMedium-regular.fntdata"/><Relationship Id="rId25" Type="http://schemas.openxmlformats.org/officeDocument/2006/relationships/slide" Target="slides/slide19.xml"/><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FiraSansExtraCondensedMedium-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SemiBold-regular.fntdata"/><Relationship Id="rId30" Type="http://schemas.openxmlformats.org/officeDocument/2006/relationships/font" Target="fonts/Abel-regular.fntdata"/><Relationship Id="rId11" Type="http://schemas.openxmlformats.org/officeDocument/2006/relationships/slide" Target="slides/slide5.xml"/><Relationship Id="rId33" Type="http://schemas.openxmlformats.org/officeDocument/2006/relationships/font" Target="fonts/OpenSansSemiBold-italic.fntdata"/><Relationship Id="rId10" Type="http://schemas.openxmlformats.org/officeDocument/2006/relationships/slide" Target="slides/slide4.xml"/><Relationship Id="rId32" Type="http://schemas.openxmlformats.org/officeDocument/2006/relationships/font" Target="fonts/OpenSansSemiBold-bold.fntdata"/><Relationship Id="rId13" Type="http://schemas.openxmlformats.org/officeDocument/2006/relationships/slide" Target="slides/slide7.xml"/><Relationship Id="rId35" Type="http://schemas.openxmlformats.org/officeDocument/2006/relationships/font" Target="fonts/OpenSansLight-regular.fntdata"/><Relationship Id="rId12" Type="http://schemas.openxmlformats.org/officeDocument/2006/relationships/slide" Target="slides/slide6.xml"/><Relationship Id="rId34" Type="http://schemas.openxmlformats.org/officeDocument/2006/relationships/font" Target="fonts/OpenSansSemiBold-boldItalic.fntdata"/><Relationship Id="rId15" Type="http://schemas.openxmlformats.org/officeDocument/2006/relationships/slide" Target="slides/slide9.xml"/><Relationship Id="rId37" Type="http://schemas.openxmlformats.org/officeDocument/2006/relationships/font" Target="fonts/OpenSansLight-italic.fntdata"/><Relationship Id="rId14" Type="http://schemas.openxmlformats.org/officeDocument/2006/relationships/slide" Target="slides/slide8.xml"/><Relationship Id="rId36" Type="http://schemas.openxmlformats.org/officeDocument/2006/relationships/font" Target="fonts/OpenSansLight-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b02d1acba_2_1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1b02d1acba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467cc14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12467cc146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467cc146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2467cc146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467cc146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2467cc1462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467cc146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12467cc1462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467cc146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2467cc1462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467cc146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2467cc1462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2467cc146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2467cc1462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b02d1acba_2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1b02d1acba_2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b02d1acba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1b02d1acba_2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b02d1acba_2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1b02d1acba_2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b02d1acba_2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1b02d1acba_2_7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b02d1acba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1b02d1acba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b02d1acb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1b02d1acba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b02d1acba_2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1b02d1acba_2_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b02d1acba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1b02d1acba_2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4160ee4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24160ee47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b02d1acba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11b02d1acba_2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b02d1acba_2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1b02d1acba_2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flipH="1" rot="-3600118">
            <a:off x="1682245" y="1771522"/>
            <a:ext cx="2374941" cy="2054109"/>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4"/>
          <p:cNvSpPr/>
          <p:nvPr/>
        </p:nvSpPr>
        <p:spPr>
          <a:xfrm flipH="1">
            <a:off x="3843900" y="-7875"/>
            <a:ext cx="5300100" cy="5143500"/>
          </a:xfrm>
          <a:prstGeom prst="snip1Rect">
            <a:avLst>
              <a:gd fmla="val 22859"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 name="Google Shape;56;p14"/>
          <p:cNvPicPr preferRelativeResize="0"/>
          <p:nvPr/>
        </p:nvPicPr>
        <p:blipFill rotWithShape="1">
          <a:blip r:embed="rId2">
            <a:alphaModFix/>
          </a:blip>
          <a:srcRect b="0" l="200" r="15735" t="35073"/>
          <a:stretch/>
        </p:blipFill>
        <p:spPr>
          <a:xfrm>
            <a:off x="0" y="1819275"/>
            <a:ext cx="7686677" cy="3339525"/>
          </a:xfrm>
          <a:prstGeom prst="rect">
            <a:avLst/>
          </a:prstGeom>
          <a:noFill/>
          <a:ln>
            <a:noFill/>
          </a:ln>
        </p:spPr>
      </p:pic>
      <p:sp>
        <p:nvSpPr>
          <p:cNvPr id="57" name="Google Shape;57;p14"/>
          <p:cNvSpPr txBox="1"/>
          <p:nvPr>
            <p:ph type="ctrTitle"/>
          </p:nvPr>
        </p:nvSpPr>
        <p:spPr>
          <a:xfrm>
            <a:off x="4391781" y="482025"/>
            <a:ext cx="39612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6000"/>
              <a:buNone/>
              <a:defRPr sz="4800"/>
            </a:lvl1pPr>
            <a:lvl2pPr lvl="1" algn="l">
              <a:lnSpc>
                <a:spcPct val="100000"/>
              </a:lnSpc>
              <a:spcBef>
                <a:spcPts val="0"/>
              </a:spcBef>
              <a:spcAft>
                <a:spcPts val="0"/>
              </a:spcAft>
              <a:buClr>
                <a:srgbClr val="434343"/>
              </a:buClr>
              <a:buSzPts val="5200"/>
              <a:buNone/>
              <a:defRPr sz="5200">
                <a:solidFill>
                  <a:srgbClr val="434343"/>
                </a:solidFill>
              </a:defRPr>
            </a:lvl2pPr>
            <a:lvl3pPr lvl="2" algn="l">
              <a:lnSpc>
                <a:spcPct val="100000"/>
              </a:lnSpc>
              <a:spcBef>
                <a:spcPts val="0"/>
              </a:spcBef>
              <a:spcAft>
                <a:spcPts val="0"/>
              </a:spcAft>
              <a:buClr>
                <a:srgbClr val="434343"/>
              </a:buClr>
              <a:buSzPts val="5200"/>
              <a:buNone/>
              <a:defRPr sz="5200">
                <a:solidFill>
                  <a:srgbClr val="434343"/>
                </a:solidFill>
              </a:defRPr>
            </a:lvl3pPr>
            <a:lvl4pPr lvl="3" algn="l">
              <a:lnSpc>
                <a:spcPct val="100000"/>
              </a:lnSpc>
              <a:spcBef>
                <a:spcPts val="0"/>
              </a:spcBef>
              <a:spcAft>
                <a:spcPts val="0"/>
              </a:spcAft>
              <a:buClr>
                <a:srgbClr val="434343"/>
              </a:buClr>
              <a:buSzPts val="5200"/>
              <a:buNone/>
              <a:defRPr sz="5200">
                <a:solidFill>
                  <a:srgbClr val="434343"/>
                </a:solidFill>
              </a:defRPr>
            </a:lvl4pPr>
            <a:lvl5pPr lvl="4" algn="l">
              <a:lnSpc>
                <a:spcPct val="100000"/>
              </a:lnSpc>
              <a:spcBef>
                <a:spcPts val="0"/>
              </a:spcBef>
              <a:spcAft>
                <a:spcPts val="0"/>
              </a:spcAft>
              <a:buClr>
                <a:srgbClr val="434343"/>
              </a:buClr>
              <a:buSzPts val="5200"/>
              <a:buNone/>
              <a:defRPr sz="5200">
                <a:solidFill>
                  <a:srgbClr val="434343"/>
                </a:solidFill>
              </a:defRPr>
            </a:lvl5pPr>
            <a:lvl6pPr lvl="5" algn="l">
              <a:lnSpc>
                <a:spcPct val="100000"/>
              </a:lnSpc>
              <a:spcBef>
                <a:spcPts val="0"/>
              </a:spcBef>
              <a:spcAft>
                <a:spcPts val="0"/>
              </a:spcAft>
              <a:buClr>
                <a:srgbClr val="434343"/>
              </a:buClr>
              <a:buSzPts val="5200"/>
              <a:buNone/>
              <a:defRPr sz="5200">
                <a:solidFill>
                  <a:srgbClr val="434343"/>
                </a:solidFill>
              </a:defRPr>
            </a:lvl6pPr>
            <a:lvl7pPr lvl="6" algn="l">
              <a:lnSpc>
                <a:spcPct val="100000"/>
              </a:lnSpc>
              <a:spcBef>
                <a:spcPts val="0"/>
              </a:spcBef>
              <a:spcAft>
                <a:spcPts val="0"/>
              </a:spcAft>
              <a:buClr>
                <a:srgbClr val="434343"/>
              </a:buClr>
              <a:buSzPts val="5200"/>
              <a:buNone/>
              <a:defRPr sz="5200">
                <a:solidFill>
                  <a:srgbClr val="434343"/>
                </a:solidFill>
              </a:defRPr>
            </a:lvl7pPr>
            <a:lvl8pPr lvl="7" algn="l">
              <a:lnSpc>
                <a:spcPct val="100000"/>
              </a:lnSpc>
              <a:spcBef>
                <a:spcPts val="0"/>
              </a:spcBef>
              <a:spcAft>
                <a:spcPts val="0"/>
              </a:spcAft>
              <a:buClr>
                <a:srgbClr val="434343"/>
              </a:buClr>
              <a:buSzPts val="5200"/>
              <a:buNone/>
              <a:defRPr sz="5200">
                <a:solidFill>
                  <a:srgbClr val="434343"/>
                </a:solidFill>
              </a:defRPr>
            </a:lvl8pPr>
            <a:lvl9pPr lvl="8" algn="l">
              <a:lnSpc>
                <a:spcPct val="100000"/>
              </a:lnSpc>
              <a:spcBef>
                <a:spcPts val="0"/>
              </a:spcBef>
              <a:spcAft>
                <a:spcPts val="0"/>
              </a:spcAft>
              <a:buClr>
                <a:srgbClr val="434343"/>
              </a:buClr>
              <a:buSzPts val="5200"/>
              <a:buNone/>
              <a:defRPr sz="5200">
                <a:solidFill>
                  <a:srgbClr val="434343"/>
                </a:solidFill>
              </a:defRPr>
            </a:lvl9pPr>
          </a:lstStyle>
          <a:p/>
        </p:txBody>
      </p:sp>
      <p:sp>
        <p:nvSpPr>
          <p:cNvPr id="58" name="Google Shape;58;p14"/>
          <p:cNvSpPr txBox="1"/>
          <p:nvPr>
            <p:ph idx="1" type="subTitle"/>
          </p:nvPr>
        </p:nvSpPr>
        <p:spPr>
          <a:xfrm>
            <a:off x="5885921" y="2006250"/>
            <a:ext cx="2402100" cy="717000"/>
          </a:xfrm>
          <a:prstGeom prst="rect">
            <a:avLst/>
          </a:prstGeom>
          <a:noFill/>
          <a:ln>
            <a:noFill/>
          </a:ln>
        </p:spPr>
        <p:txBody>
          <a:bodyPr anchorCtr="0" anchor="b" bIns="91425" lIns="91425" spcFirstLastPara="1" rIns="91425" wrap="square" tIns="91425">
            <a:noAutofit/>
          </a:bodyPr>
          <a:lstStyle>
            <a:lvl1pPr lvl="0" marR="14081" algn="r">
              <a:lnSpc>
                <a:spcPct val="100000"/>
              </a:lnSpc>
              <a:spcBef>
                <a:spcPts val="0"/>
              </a:spcBef>
              <a:spcAft>
                <a:spcPts val="0"/>
              </a:spcAft>
              <a:buClr>
                <a:srgbClr val="000000"/>
              </a:buClr>
              <a:buSzPts val="1800"/>
              <a:buNone/>
              <a:defRPr sz="1200">
                <a:solidFill>
                  <a:srgbClr val="000000"/>
                </a:solidFill>
              </a:defRPr>
            </a:lvl1pPr>
            <a:lvl2pPr lvl="1" algn="r">
              <a:lnSpc>
                <a:spcPct val="100000"/>
              </a:lnSpc>
              <a:spcBef>
                <a:spcPts val="0"/>
              </a:spcBef>
              <a:spcAft>
                <a:spcPts val="0"/>
              </a:spcAft>
              <a:buClr>
                <a:srgbClr val="434343"/>
              </a:buClr>
              <a:buSzPts val="2800"/>
              <a:buNone/>
              <a:defRPr sz="2800">
                <a:solidFill>
                  <a:srgbClr val="434343"/>
                </a:solidFill>
              </a:defRPr>
            </a:lvl2pPr>
            <a:lvl3pPr lvl="2" algn="r">
              <a:lnSpc>
                <a:spcPct val="100000"/>
              </a:lnSpc>
              <a:spcBef>
                <a:spcPts val="0"/>
              </a:spcBef>
              <a:spcAft>
                <a:spcPts val="0"/>
              </a:spcAft>
              <a:buClr>
                <a:srgbClr val="434343"/>
              </a:buClr>
              <a:buSzPts val="2800"/>
              <a:buNone/>
              <a:defRPr sz="2800">
                <a:solidFill>
                  <a:srgbClr val="434343"/>
                </a:solidFill>
              </a:defRPr>
            </a:lvl3pPr>
            <a:lvl4pPr lvl="3" algn="r">
              <a:lnSpc>
                <a:spcPct val="100000"/>
              </a:lnSpc>
              <a:spcBef>
                <a:spcPts val="0"/>
              </a:spcBef>
              <a:spcAft>
                <a:spcPts val="0"/>
              </a:spcAft>
              <a:buClr>
                <a:srgbClr val="434343"/>
              </a:buClr>
              <a:buSzPts val="2800"/>
              <a:buNone/>
              <a:defRPr sz="2800">
                <a:solidFill>
                  <a:srgbClr val="434343"/>
                </a:solidFill>
              </a:defRPr>
            </a:lvl4pPr>
            <a:lvl5pPr lvl="4" algn="r">
              <a:lnSpc>
                <a:spcPct val="100000"/>
              </a:lnSpc>
              <a:spcBef>
                <a:spcPts val="0"/>
              </a:spcBef>
              <a:spcAft>
                <a:spcPts val="0"/>
              </a:spcAft>
              <a:buClr>
                <a:srgbClr val="434343"/>
              </a:buClr>
              <a:buSzPts val="2800"/>
              <a:buNone/>
              <a:defRPr sz="2800">
                <a:solidFill>
                  <a:srgbClr val="434343"/>
                </a:solidFill>
              </a:defRPr>
            </a:lvl5pPr>
            <a:lvl6pPr lvl="5" algn="r">
              <a:lnSpc>
                <a:spcPct val="100000"/>
              </a:lnSpc>
              <a:spcBef>
                <a:spcPts val="0"/>
              </a:spcBef>
              <a:spcAft>
                <a:spcPts val="0"/>
              </a:spcAft>
              <a:buClr>
                <a:srgbClr val="434343"/>
              </a:buClr>
              <a:buSzPts val="2800"/>
              <a:buNone/>
              <a:defRPr sz="2800">
                <a:solidFill>
                  <a:srgbClr val="434343"/>
                </a:solidFill>
              </a:defRPr>
            </a:lvl6pPr>
            <a:lvl7pPr lvl="6" algn="r">
              <a:lnSpc>
                <a:spcPct val="100000"/>
              </a:lnSpc>
              <a:spcBef>
                <a:spcPts val="0"/>
              </a:spcBef>
              <a:spcAft>
                <a:spcPts val="0"/>
              </a:spcAft>
              <a:buClr>
                <a:srgbClr val="434343"/>
              </a:buClr>
              <a:buSzPts val="2800"/>
              <a:buNone/>
              <a:defRPr sz="2800">
                <a:solidFill>
                  <a:srgbClr val="434343"/>
                </a:solidFill>
              </a:defRPr>
            </a:lvl7pPr>
            <a:lvl8pPr lvl="7" algn="r">
              <a:lnSpc>
                <a:spcPct val="100000"/>
              </a:lnSpc>
              <a:spcBef>
                <a:spcPts val="0"/>
              </a:spcBef>
              <a:spcAft>
                <a:spcPts val="0"/>
              </a:spcAft>
              <a:buClr>
                <a:srgbClr val="434343"/>
              </a:buClr>
              <a:buSzPts val="2800"/>
              <a:buNone/>
              <a:defRPr sz="2800">
                <a:solidFill>
                  <a:srgbClr val="434343"/>
                </a:solidFill>
              </a:defRPr>
            </a:lvl8pPr>
            <a:lvl9pPr lvl="8"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15"/>
          <p:cNvSpPr txBox="1"/>
          <p:nvPr>
            <p:ph idx="1" type="body"/>
          </p:nvPr>
        </p:nvSpPr>
        <p:spPr>
          <a:xfrm>
            <a:off x="642050" y="1096575"/>
            <a:ext cx="4463400" cy="3385500"/>
          </a:xfrm>
          <a:prstGeom prst="rect">
            <a:avLst/>
          </a:prstGeom>
          <a:noFill/>
          <a:ln>
            <a:noFill/>
          </a:ln>
        </p:spPr>
        <p:txBody>
          <a:bodyPr anchorCtr="0" anchor="t" bIns="91425" lIns="91425" spcFirstLastPara="1" rIns="91425" wrap="square" tIns="91425">
            <a:noAutofit/>
          </a:bodyPr>
          <a:lstStyle>
            <a:lvl1pPr indent="-304800" lvl="0" marL="457200" algn="l">
              <a:lnSpc>
                <a:spcPct val="150000"/>
              </a:lnSpc>
              <a:spcBef>
                <a:spcPts val="0"/>
              </a:spcBef>
              <a:spcAft>
                <a:spcPts val="0"/>
              </a:spcAft>
              <a:buClr>
                <a:schemeClr val="lt1"/>
              </a:buClr>
              <a:buSzPts val="1200"/>
              <a:buFont typeface="Catamaran Light"/>
              <a:buChar char="⬣"/>
              <a:defRPr>
                <a:solidFill>
                  <a:srgbClr val="000000"/>
                </a:solidFill>
              </a:defRPr>
            </a:lvl1pPr>
            <a:lvl2pPr indent="-304800" lvl="1" marL="914400" algn="l">
              <a:lnSpc>
                <a:spcPct val="115000"/>
              </a:lnSpc>
              <a:spcBef>
                <a:spcPts val="1600"/>
              </a:spcBef>
              <a:spcAft>
                <a:spcPts val="0"/>
              </a:spcAft>
              <a:buClr>
                <a:srgbClr val="000000"/>
              </a:buClr>
              <a:buSzPts val="1200"/>
              <a:buFont typeface="Catamaran Light"/>
              <a:buChar char="○"/>
              <a:defRPr>
                <a:solidFill>
                  <a:srgbClr val="000000"/>
                </a:solidFill>
              </a:defRPr>
            </a:lvl2pPr>
            <a:lvl3pPr indent="-304800" lvl="2" marL="1371600" algn="l">
              <a:lnSpc>
                <a:spcPct val="115000"/>
              </a:lnSpc>
              <a:spcBef>
                <a:spcPts val="1600"/>
              </a:spcBef>
              <a:spcAft>
                <a:spcPts val="0"/>
              </a:spcAft>
              <a:buClr>
                <a:srgbClr val="000000"/>
              </a:buClr>
              <a:buSzPts val="1200"/>
              <a:buFont typeface="Catamaran Light"/>
              <a:buChar char="■"/>
              <a:defRPr>
                <a:solidFill>
                  <a:srgbClr val="000000"/>
                </a:solidFill>
              </a:defRPr>
            </a:lvl3pPr>
            <a:lvl4pPr indent="-304800" lvl="3" marL="1828800" algn="l">
              <a:lnSpc>
                <a:spcPct val="115000"/>
              </a:lnSpc>
              <a:spcBef>
                <a:spcPts val="1600"/>
              </a:spcBef>
              <a:spcAft>
                <a:spcPts val="0"/>
              </a:spcAft>
              <a:buClr>
                <a:srgbClr val="000000"/>
              </a:buClr>
              <a:buSzPts val="1200"/>
              <a:buFont typeface="Catamaran Light"/>
              <a:buChar char="●"/>
              <a:defRPr>
                <a:solidFill>
                  <a:srgbClr val="000000"/>
                </a:solidFill>
              </a:defRPr>
            </a:lvl4pPr>
            <a:lvl5pPr indent="-304800" lvl="4" marL="2286000" algn="l">
              <a:lnSpc>
                <a:spcPct val="115000"/>
              </a:lnSpc>
              <a:spcBef>
                <a:spcPts val="1600"/>
              </a:spcBef>
              <a:spcAft>
                <a:spcPts val="0"/>
              </a:spcAft>
              <a:buClr>
                <a:srgbClr val="000000"/>
              </a:buClr>
              <a:buSzPts val="1200"/>
              <a:buFont typeface="Catamaran Light"/>
              <a:buAutoNum type="alphaLcPeriod"/>
              <a:defRPr>
                <a:solidFill>
                  <a:srgbClr val="000000"/>
                </a:solidFill>
              </a:defRPr>
            </a:lvl5pPr>
            <a:lvl6pPr indent="-304800" lvl="5" marL="2743200" algn="l">
              <a:lnSpc>
                <a:spcPct val="115000"/>
              </a:lnSpc>
              <a:spcBef>
                <a:spcPts val="1600"/>
              </a:spcBef>
              <a:spcAft>
                <a:spcPts val="0"/>
              </a:spcAft>
              <a:buClr>
                <a:srgbClr val="000000"/>
              </a:buClr>
              <a:buSzPts val="1200"/>
              <a:buFont typeface="Catamaran Light"/>
              <a:buAutoNum type="romanLcPeriod"/>
              <a:defRPr>
                <a:solidFill>
                  <a:srgbClr val="000000"/>
                </a:solidFill>
              </a:defRPr>
            </a:lvl6pPr>
            <a:lvl7pPr indent="-304800" lvl="6" marL="3200400" algn="l">
              <a:lnSpc>
                <a:spcPct val="115000"/>
              </a:lnSpc>
              <a:spcBef>
                <a:spcPts val="1600"/>
              </a:spcBef>
              <a:spcAft>
                <a:spcPts val="0"/>
              </a:spcAft>
              <a:buClr>
                <a:srgbClr val="000000"/>
              </a:buClr>
              <a:buSzPts val="1200"/>
              <a:buFont typeface="Catamaran Light"/>
              <a:buAutoNum type="arabicPeriod"/>
              <a:defRPr>
                <a:solidFill>
                  <a:srgbClr val="000000"/>
                </a:solidFill>
              </a:defRPr>
            </a:lvl7pPr>
            <a:lvl8pPr indent="-304800" lvl="7" marL="3657600" algn="l">
              <a:lnSpc>
                <a:spcPct val="115000"/>
              </a:lnSpc>
              <a:spcBef>
                <a:spcPts val="1600"/>
              </a:spcBef>
              <a:spcAft>
                <a:spcPts val="0"/>
              </a:spcAft>
              <a:buClr>
                <a:srgbClr val="000000"/>
              </a:buClr>
              <a:buSzPts val="1200"/>
              <a:buFont typeface="Catamaran Light"/>
              <a:buAutoNum type="alphaLcPeriod"/>
              <a:defRPr>
                <a:solidFill>
                  <a:srgbClr val="000000"/>
                </a:solidFill>
              </a:defRPr>
            </a:lvl8pPr>
            <a:lvl9pPr indent="-304800" lvl="8" marL="4114800" algn="l">
              <a:lnSpc>
                <a:spcPct val="115000"/>
              </a:lnSpc>
              <a:spcBef>
                <a:spcPts val="1600"/>
              </a:spcBef>
              <a:spcAft>
                <a:spcPts val="1600"/>
              </a:spcAft>
              <a:buClr>
                <a:srgbClr val="000000"/>
              </a:buClr>
              <a:buSzPts val="1200"/>
              <a:buFont typeface="Catamaran Light"/>
              <a:buAutoNum type="romanLcPeriod"/>
              <a:defRPr>
                <a:solidFill>
                  <a:srgbClr val="000000"/>
                </a:solidFill>
              </a:defRPr>
            </a:lvl9pPr>
          </a:lstStyle>
          <a:p/>
        </p:txBody>
      </p:sp>
      <p:sp>
        <p:nvSpPr>
          <p:cNvPr id="61" name="Google Shape;61;p15"/>
          <p:cNvSpPr txBox="1"/>
          <p:nvPr>
            <p:ph type="ctrTitle"/>
          </p:nvPr>
        </p:nvSpPr>
        <p:spPr>
          <a:xfrm>
            <a:off x="610474" y="371750"/>
            <a:ext cx="4372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 name="Shape 62"/>
        <p:cNvGrpSpPr/>
        <p:nvPr/>
      </p:nvGrpSpPr>
      <p:grpSpPr>
        <a:xfrm>
          <a:off x="0" y="0"/>
          <a:ext cx="0" cy="0"/>
          <a:chOff x="0" y="0"/>
          <a:chExt cx="0" cy="0"/>
        </a:xfrm>
      </p:grpSpPr>
      <p:grpSp>
        <p:nvGrpSpPr>
          <p:cNvPr id="63" name="Google Shape;63;p16"/>
          <p:cNvGrpSpPr/>
          <p:nvPr/>
        </p:nvGrpSpPr>
        <p:grpSpPr>
          <a:xfrm>
            <a:off x="5970251" y="263551"/>
            <a:ext cx="3351902" cy="4696332"/>
            <a:chOff x="5913101" y="263551"/>
            <a:chExt cx="3351902" cy="4696332"/>
          </a:xfrm>
        </p:grpSpPr>
        <p:sp>
          <p:nvSpPr>
            <p:cNvPr id="64" name="Google Shape;64;p16"/>
            <p:cNvSpPr/>
            <p:nvPr/>
          </p:nvSpPr>
          <p:spPr>
            <a:xfrm rot="5400000">
              <a:off x="4779863" y="1396789"/>
              <a:ext cx="469480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p:nvPr/>
          </p:nvSpPr>
          <p:spPr>
            <a:xfrm>
              <a:off x="7131402" y="265183"/>
              <a:ext cx="2133600" cy="4694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16"/>
          <p:cNvSpPr txBox="1"/>
          <p:nvPr>
            <p:ph type="ctrTitle"/>
          </p:nvPr>
        </p:nvSpPr>
        <p:spPr>
          <a:xfrm>
            <a:off x="2275389" y="488400"/>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200"/>
              <a:buNone/>
              <a:defRPr sz="1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67" name="Google Shape;67;p16"/>
          <p:cNvSpPr txBox="1"/>
          <p:nvPr>
            <p:ph idx="1" type="subTitle"/>
          </p:nvPr>
        </p:nvSpPr>
        <p:spPr>
          <a:xfrm>
            <a:off x="2620689" y="903448"/>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68" name="Google Shape;68;p16"/>
          <p:cNvSpPr txBox="1"/>
          <p:nvPr>
            <p:ph idx="2" type="title"/>
          </p:nvPr>
        </p:nvSpPr>
        <p:spPr>
          <a:xfrm>
            <a:off x="5455900" y="693225"/>
            <a:ext cx="11604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69" name="Google Shape;69;p16"/>
          <p:cNvSpPr txBox="1"/>
          <p:nvPr>
            <p:ph idx="3" type="ctrTitle"/>
          </p:nvPr>
        </p:nvSpPr>
        <p:spPr>
          <a:xfrm>
            <a:off x="2275389" y="1527850"/>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200"/>
              <a:buNone/>
              <a:defRPr sz="1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70" name="Google Shape;70;p16"/>
          <p:cNvSpPr txBox="1"/>
          <p:nvPr>
            <p:ph idx="4" type="subTitle"/>
          </p:nvPr>
        </p:nvSpPr>
        <p:spPr>
          <a:xfrm>
            <a:off x="2550489" y="1941008"/>
            <a:ext cx="19767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71" name="Google Shape;71;p16"/>
          <p:cNvSpPr txBox="1"/>
          <p:nvPr>
            <p:ph idx="5" type="title"/>
          </p:nvPr>
        </p:nvSpPr>
        <p:spPr>
          <a:xfrm>
            <a:off x="5455900" y="1765951"/>
            <a:ext cx="11604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2" name="Google Shape;72;p16"/>
          <p:cNvSpPr txBox="1"/>
          <p:nvPr>
            <p:ph idx="6" type="ctrTitle"/>
          </p:nvPr>
        </p:nvSpPr>
        <p:spPr>
          <a:xfrm>
            <a:off x="2275389" y="3626109"/>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200"/>
              <a:buNone/>
              <a:defRPr sz="1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73" name="Google Shape;73;p16"/>
          <p:cNvSpPr txBox="1"/>
          <p:nvPr>
            <p:ph idx="7" type="title"/>
          </p:nvPr>
        </p:nvSpPr>
        <p:spPr>
          <a:xfrm>
            <a:off x="5455900" y="2787361"/>
            <a:ext cx="11604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4" name="Google Shape;74;p16"/>
          <p:cNvSpPr txBox="1"/>
          <p:nvPr>
            <p:ph idx="8" type="ctrTitle"/>
          </p:nvPr>
        </p:nvSpPr>
        <p:spPr>
          <a:xfrm>
            <a:off x="2275389" y="2587407"/>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200"/>
              <a:buNone/>
              <a:defRPr sz="1400"/>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75" name="Google Shape;75;p16"/>
          <p:cNvSpPr txBox="1"/>
          <p:nvPr>
            <p:ph idx="9" type="title"/>
          </p:nvPr>
        </p:nvSpPr>
        <p:spPr>
          <a:xfrm>
            <a:off x="5455900" y="3808750"/>
            <a:ext cx="11604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6" name="Google Shape;76;p16"/>
          <p:cNvSpPr txBox="1"/>
          <p:nvPr>
            <p:ph idx="13" type="subTitle"/>
          </p:nvPr>
        </p:nvSpPr>
        <p:spPr>
          <a:xfrm>
            <a:off x="2620689" y="4038707"/>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77" name="Google Shape;77;p16"/>
          <p:cNvSpPr txBox="1"/>
          <p:nvPr>
            <p:ph idx="14" type="subTitle"/>
          </p:nvPr>
        </p:nvSpPr>
        <p:spPr>
          <a:xfrm>
            <a:off x="2550489" y="2999477"/>
            <a:ext cx="19767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solidFill>
                  <a:srgbClr val="000000"/>
                </a:solidFill>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78" name="Google Shape;78;p16"/>
          <p:cNvSpPr txBox="1"/>
          <p:nvPr>
            <p:ph idx="15"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17"/>
          <p:cNvSpPr txBox="1"/>
          <p:nvPr>
            <p:ph type="ctrTitle"/>
          </p:nvPr>
        </p:nvSpPr>
        <p:spPr>
          <a:xfrm>
            <a:off x="614078" y="1573299"/>
            <a:ext cx="38673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81" name="Google Shape;81;p17"/>
          <p:cNvSpPr txBox="1"/>
          <p:nvPr>
            <p:ph idx="1" type="subTitle"/>
          </p:nvPr>
        </p:nvSpPr>
        <p:spPr>
          <a:xfrm>
            <a:off x="614075" y="2314225"/>
            <a:ext cx="3195300" cy="17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7"/>
          <p:cNvSpPr/>
          <p:nvPr/>
        </p:nvSpPr>
        <p:spPr>
          <a:xfrm flipH="1">
            <a:off x="4321500" y="2430600"/>
            <a:ext cx="4822500" cy="27621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itleOnly">
  <p:cSld name="TITLE_ONLY">
    <p:spTree>
      <p:nvGrpSpPr>
        <p:cNvPr id="83" name="Shape 83"/>
        <p:cNvGrpSpPr/>
        <p:nvPr/>
      </p:nvGrpSpPr>
      <p:grpSpPr>
        <a:xfrm>
          <a:off x="0" y="0"/>
          <a:ext cx="0" cy="0"/>
          <a:chOff x="0" y="0"/>
          <a:chExt cx="0" cy="0"/>
        </a:xfrm>
      </p:grpSpPr>
      <p:sp>
        <p:nvSpPr>
          <p:cNvPr id="84" name="Google Shape;84;p18"/>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85" name="Google Shape;85;p18"/>
          <p:cNvSpPr/>
          <p:nvPr/>
        </p:nvSpPr>
        <p:spPr>
          <a:xfrm>
            <a:off x="-1774550" y="3619350"/>
            <a:ext cx="5300100" cy="27621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86" name="Shape 86"/>
        <p:cNvGrpSpPr/>
        <p:nvPr/>
      </p:nvGrpSpPr>
      <p:grpSpPr>
        <a:xfrm>
          <a:off x="0" y="0"/>
          <a:ext cx="0" cy="0"/>
          <a:chOff x="0" y="0"/>
          <a:chExt cx="0" cy="0"/>
        </a:xfrm>
      </p:grpSpPr>
      <p:sp>
        <p:nvSpPr>
          <p:cNvPr id="87" name="Google Shape;87;p19"/>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88" name="Shape 88"/>
        <p:cNvGrpSpPr/>
        <p:nvPr/>
      </p:nvGrpSpPr>
      <p:grpSpPr>
        <a:xfrm>
          <a:off x="0" y="0"/>
          <a:ext cx="0" cy="0"/>
          <a:chOff x="0" y="0"/>
          <a:chExt cx="0" cy="0"/>
        </a:xfrm>
      </p:grpSpPr>
      <p:sp>
        <p:nvSpPr>
          <p:cNvPr id="89" name="Google Shape;89;p20"/>
          <p:cNvSpPr/>
          <p:nvPr/>
        </p:nvSpPr>
        <p:spPr>
          <a:xfrm rot="5400000">
            <a:off x="3056930" y="1749400"/>
            <a:ext cx="3043875"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0"/>
          <p:cNvSpPr/>
          <p:nvPr/>
        </p:nvSpPr>
        <p:spPr>
          <a:xfrm rot="5400000">
            <a:off x="6238638" y="203500"/>
            <a:ext cx="423065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0"/>
          <p:cNvSpPr/>
          <p:nvPr/>
        </p:nvSpPr>
        <p:spPr>
          <a:xfrm rot="5400000">
            <a:off x="-1451700" y="2830175"/>
            <a:ext cx="4230650" cy="24283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0"/>
          <p:cNvSpPr txBox="1"/>
          <p:nvPr>
            <p:ph idx="1" type="subTitle"/>
          </p:nvPr>
        </p:nvSpPr>
        <p:spPr>
          <a:xfrm>
            <a:off x="865200" y="28070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200">
                <a:solidFill>
                  <a:schemeClr val="dk1"/>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20"/>
          <p:cNvSpPr txBox="1"/>
          <p:nvPr>
            <p:ph idx="2" type="subTitle"/>
          </p:nvPr>
        </p:nvSpPr>
        <p:spPr>
          <a:xfrm>
            <a:off x="3669867" y="28070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200">
                <a:solidFill>
                  <a:schemeClr val="dk1"/>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20"/>
          <p:cNvSpPr txBox="1"/>
          <p:nvPr>
            <p:ph type="ctrTitle"/>
          </p:nvPr>
        </p:nvSpPr>
        <p:spPr>
          <a:xfrm>
            <a:off x="471467" y="2544536"/>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b="0" sz="1600"/>
            </a:lvl1pPr>
            <a:lvl2pPr lvl="1" algn="ctr">
              <a:lnSpc>
                <a:spcPct val="100000"/>
              </a:lnSpc>
              <a:spcBef>
                <a:spcPts val="0"/>
              </a:spcBef>
              <a:spcAft>
                <a:spcPts val="0"/>
              </a:spcAft>
              <a:buClr>
                <a:srgbClr val="000000"/>
              </a:buClr>
              <a:buSzPts val="1600"/>
              <a:buNone/>
              <a:defRPr b="0" sz="1600">
                <a:solidFill>
                  <a:srgbClr val="000000"/>
                </a:solidFill>
              </a:defRPr>
            </a:lvl2pPr>
            <a:lvl3pPr lvl="2" algn="ctr">
              <a:lnSpc>
                <a:spcPct val="100000"/>
              </a:lnSpc>
              <a:spcBef>
                <a:spcPts val="0"/>
              </a:spcBef>
              <a:spcAft>
                <a:spcPts val="0"/>
              </a:spcAft>
              <a:buClr>
                <a:srgbClr val="000000"/>
              </a:buClr>
              <a:buSzPts val="1600"/>
              <a:buNone/>
              <a:defRPr b="0" sz="1600">
                <a:solidFill>
                  <a:srgbClr val="000000"/>
                </a:solidFill>
              </a:defRPr>
            </a:lvl3pPr>
            <a:lvl4pPr lvl="3" algn="ctr">
              <a:lnSpc>
                <a:spcPct val="100000"/>
              </a:lnSpc>
              <a:spcBef>
                <a:spcPts val="0"/>
              </a:spcBef>
              <a:spcAft>
                <a:spcPts val="0"/>
              </a:spcAft>
              <a:buClr>
                <a:srgbClr val="000000"/>
              </a:buClr>
              <a:buSzPts val="1600"/>
              <a:buNone/>
              <a:defRPr b="0" sz="1600">
                <a:solidFill>
                  <a:srgbClr val="000000"/>
                </a:solidFill>
              </a:defRPr>
            </a:lvl4pPr>
            <a:lvl5pPr lvl="4" algn="ctr">
              <a:lnSpc>
                <a:spcPct val="100000"/>
              </a:lnSpc>
              <a:spcBef>
                <a:spcPts val="0"/>
              </a:spcBef>
              <a:spcAft>
                <a:spcPts val="0"/>
              </a:spcAft>
              <a:buClr>
                <a:srgbClr val="000000"/>
              </a:buClr>
              <a:buSzPts val="1600"/>
              <a:buNone/>
              <a:defRPr b="0" sz="1600">
                <a:solidFill>
                  <a:srgbClr val="000000"/>
                </a:solidFill>
              </a:defRPr>
            </a:lvl5pPr>
            <a:lvl6pPr lvl="5" algn="ctr">
              <a:lnSpc>
                <a:spcPct val="100000"/>
              </a:lnSpc>
              <a:spcBef>
                <a:spcPts val="0"/>
              </a:spcBef>
              <a:spcAft>
                <a:spcPts val="0"/>
              </a:spcAft>
              <a:buClr>
                <a:srgbClr val="000000"/>
              </a:buClr>
              <a:buSzPts val="1600"/>
              <a:buNone/>
              <a:defRPr b="0" sz="1600">
                <a:solidFill>
                  <a:srgbClr val="000000"/>
                </a:solidFill>
              </a:defRPr>
            </a:lvl6pPr>
            <a:lvl7pPr lvl="6" algn="ctr">
              <a:lnSpc>
                <a:spcPct val="100000"/>
              </a:lnSpc>
              <a:spcBef>
                <a:spcPts val="0"/>
              </a:spcBef>
              <a:spcAft>
                <a:spcPts val="0"/>
              </a:spcAft>
              <a:buClr>
                <a:srgbClr val="000000"/>
              </a:buClr>
              <a:buSzPts val="1600"/>
              <a:buNone/>
              <a:defRPr b="0" sz="1600">
                <a:solidFill>
                  <a:srgbClr val="000000"/>
                </a:solidFill>
              </a:defRPr>
            </a:lvl7pPr>
            <a:lvl8pPr lvl="7" algn="ctr">
              <a:lnSpc>
                <a:spcPct val="100000"/>
              </a:lnSpc>
              <a:spcBef>
                <a:spcPts val="0"/>
              </a:spcBef>
              <a:spcAft>
                <a:spcPts val="0"/>
              </a:spcAft>
              <a:buClr>
                <a:srgbClr val="000000"/>
              </a:buClr>
              <a:buSzPts val="1600"/>
              <a:buNone/>
              <a:defRPr b="0" sz="1600">
                <a:solidFill>
                  <a:srgbClr val="000000"/>
                </a:solidFill>
              </a:defRPr>
            </a:lvl8pPr>
            <a:lvl9pPr lvl="8" algn="ctr">
              <a:lnSpc>
                <a:spcPct val="100000"/>
              </a:lnSpc>
              <a:spcBef>
                <a:spcPts val="0"/>
              </a:spcBef>
              <a:spcAft>
                <a:spcPts val="0"/>
              </a:spcAft>
              <a:buClr>
                <a:srgbClr val="000000"/>
              </a:buClr>
              <a:buSzPts val="1600"/>
              <a:buNone/>
              <a:defRPr b="0" sz="1600">
                <a:solidFill>
                  <a:srgbClr val="000000"/>
                </a:solidFill>
              </a:defRPr>
            </a:lvl9pPr>
          </a:lstStyle>
          <a:p/>
        </p:txBody>
      </p:sp>
      <p:sp>
        <p:nvSpPr>
          <p:cNvPr id="95" name="Google Shape;95;p20"/>
          <p:cNvSpPr txBox="1"/>
          <p:nvPr>
            <p:ph idx="3" type="ctrTitle"/>
          </p:nvPr>
        </p:nvSpPr>
        <p:spPr>
          <a:xfrm>
            <a:off x="3269217" y="2544536"/>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b="0" sz="1600"/>
            </a:lvl1pPr>
            <a:lvl2pPr lvl="1" algn="ctr">
              <a:lnSpc>
                <a:spcPct val="100000"/>
              </a:lnSpc>
              <a:spcBef>
                <a:spcPts val="0"/>
              </a:spcBef>
              <a:spcAft>
                <a:spcPts val="0"/>
              </a:spcAft>
              <a:buClr>
                <a:srgbClr val="000000"/>
              </a:buClr>
              <a:buSzPts val="1600"/>
              <a:buNone/>
              <a:defRPr b="0" sz="1600">
                <a:solidFill>
                  <a:srgbClr val="000000"/>
                </a:solidFill>
              </a:defRPr>
            </a:lvl2pPr>
            <a:lvl3pPr lvl="2" algn="ctr">
              <a:lnSpc>
                <a:spcPct val="100000"/>
              </a:lnSpc>
              <a:spcBef>
                <a:spcPts val="0"/>
              </a:spcBef>
              <a:spcAft>
                <a:spcPts val="0"/>
              </a:spcAft>
              <a:buClr>
                <a:srgbClr val="000000"/>
              </a:buClr>
              <a:buSzPts val="1600"/>
              <a:buNone/>
              <a:defRPr b="0" sz="1600">
                <a:solidFill>
                  <a:srgbClr val="000000"/>
                </a:solidFill>
              </a:defRPr>
            </a:lvl3pPr>
            <a:lvl4pPr lvl="3" algn="ctr">
              <a:lnSpc>
                <a:spcPct val="100000"/>
              </a:lnSpc>
              <a:spcBef>
                <a:spcPts val="0"/>
              </a:spcBef>
              <a:spcAft>
                <a:spcPts val="0"/>
              </a:spcAft>
              <a:buClr>
                <a:srgbClr val="000000"/>
              </a:buClr>
              <a:buSzPts val="1600"/>
              <a:buNone/>
              <a:defRPr b="0" sz="1600">
                <a:solidFill>
                  <a:srgbClr val="000000"/>
                </a:solidFill>
              </a:defRPr>
            </a:lvl4pPr>
            <a:lvl5pPr lvl="4" algn="ctr">
              <a:lnSpc>
                <a:spcPct val="100000"/>
              </a:lnSpc>
              <a:spcBef>
                <a:spcPts val="0"/>
              </a:spcBef>
              <a:spcAft>
                <a:spcPts val="0"/>
              </a:spcAft>
              <a:buClr>
                <a:srgbClr val="000000"/>
              </a:buClr>
              <a:buSzPts val="1600"/>
              <a:buNone/>
              <a:defRPr b="0" sz="1600">
                <a:solidFill>
                  <a:srgbClr val="000000"/>
                </a:solidFill>
              </a:defRPr>
            </a:lvl5pPr>
            <a:lvl6pPr lvl="5" algn="ctr">
              <a:lnSpc>
                <a:spcPct val="100000"/>
              </a:lnSpc>
              <a:spcBef>
                <a:spcPts val="0"/>
              </a:spcBef>
              <a:spcAft>
                <a:spcPts val="0"/>
              </a:spcAft>
              <a:buClr>
                <a:srgbClr val="000000"/>
              </a:buClr>
              <a:buSzPts val="1600"/>
              <a:buNone/>
              <a:defRPr b="0" sz="1600">
                <a:solidFill>
                  <a:srgbClr val="000000"/>
                </a:solidFill>
              </a:defRPr>
            </a:lvl6pPr>
            <a:lvl7pPr lvl="6" algn="ctr">
              <a:lnSpc>
                <a:spcPct val="100000"/>
              </a:lnSpc>
              <a:spcBef>
                <a:spcPts val="0"/>
              </a:spcBef>
              <a:spcAft>
                <a:spcPts val="0"/>
              </a:spcAft>
              <a:buClr>
                <a:srgbClr val="000000"/>
              </a:buClr>
              <a:buSzPts val="1600"/>
              <a:buNone/>
              <a:defRPr b="0" sz="1600">
                <a:solidFill>
                  <a:srgbClr val="000000"/>
                </a:solidFill>
              </a:defRPr>
            </a:lvl7pPr>
            <a:lvl8pPr lvl="7" algn="ctr">
              <a:lnSpc>
                <a:spcPct val="100000"/>
              </a:lnSpc>
              <a:spcBef>
                <a:spcPts val="0"/>
              </a:spcBef>
              <a:spcAft>
                <a:spcPts val="0"/>
              </a:spcAft>
              <a:buClr>
                <a:srgbClr val="000000"/>
              </a:buClr>
              <a:buSzPts val="1600"/>
              <a:buNone/>
              <a:defRPr b="0" sz="1600">
                <a:solidFill>
                  <a:srgbClr val="000000"/>
                </a:solidFill>
              </a:defRPr>
            </a:lvl8pPr>
            <a:lvl9pPr lvl="8" algn="ctr">
              <a:lnSpc>
                <a:spcPct val="100000"/>
              </a:lnSpc>
              <a:spcBef>
                <a:spcPts val="0"/>
              </a:spcBef>
              <a:spcAft>
                <a:spcPts val="0"/>
              </a:spcAft>
              <a:buClr>
                <a:srgbClr val="000000"/>
              </a:buClr>
              <a:buSzPts val="1600"/>
              <a:buNone/>
              <a:defRPr b="0" sz="1600">
                <a:solidFill>
                  <a:srgbClr val="000000"/>
                </a:solidFill>
              </a:defRPr>
            </a:lvl9pPr>
          </a:lstStyle>
          <a:p/>
        </p:txBody>
      </p:sp>
      <p:sp>
        <p:nvSpPr>
          <p:cNvPr id="96" name="Google Shape;96;p20"/>
          <p:cNvSpPr txBox="1"/>
          <p:nvPr>
            <p:ph idx="4" type="subTitle"/>
          </p:nvPr>
        </p:nvSpPr>
        <p:spPr>
          <a:xfrm>
            <a:off x="6460750" y="2807050"/>
            <a:ext cx="1818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200">
                <a:solidFill>
                  <a:schemeClr val="dk1"/>
                </a:solidFill>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20"/>
          <p:cNvSpPr txBox="1"/>
          <p:nvPr>
            <p:ph idx="5" type="ctrTitle"/>
          </p:nvPr>
        </p:nvSpPr>
        <p:spPr>
          <a:xfrm>
            <a:off x="6066967" y="2544536"/>
            <a:ext cx="2619300" cy="384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b="0" sz="1600"/>
            </a:lvl1pPr>
            <a:lvl2pPr lvl="1" algn="ctr">
              <a:lnSpc>
                <a:spcPct val="100000"/>
              </a:lnSpc>
              <a:spcBef>
                <a:spcPts val="0"/>
              </a:spcBef>
              <a:spcAft>
                <a:spcPts val="0"/>
              </a:spcAft>
              <a:buClr>
                <a:srgbClr val="000000"/>
              </a:buClr>
              <a:buSzPts val="1600"/>
              <a:buNone/>
              <a:defRPr b="0" sz="1600">
                <a:solidFill>
                  <a:srgbClr val="000000"/>
                </a:solidFill>
              </a:defRPr>
            </a:lvl2pPr>
            <a:lvl3pPr lvl="2" algn="ctr">
              <a:lnSpc>
                <a:spcPct val="100000"/>
              </a:lnSpc>
              <a:spcBef>
                <a:spcPts val="0"/>
              </a:spcBef>
              <a:spcAft>
                <a:spcPts val="0"/>
              </a:spcAft>
              <a:buClr>
                <a:srgbClr val="000000"/>
              </a:buClr>
              <a:buSzPts val="1600"/>
              <a:buNone/>
              <a:defRPr b="0" sz="1600">
                <a:solidFill>
                  <a:srgbClr val="000000"/>
                </a:solidFill>
              </a:defRPr>
            </a:lvl3pPr>
            <a:lvl4pPr lvl="3" algn="ctr">
              <a:lnSpc>
                <a:spcPct val="100000"/>
              </a:lnSpc>
              <a:spcBef>
                <a:spcPts val="0"/>
              </a:spcBef>
              <a:spcAft>
                <a:spcPts val="0"/>
              </a:spcAft>
              <a:buClr>
                <a:srgbClr val="000000"/>
              </a:buClr>
              <a:buSzPts val="1600"/>
              <a:buNone/>
              <a:defRPr b="0" sz="1600">
                <a:solidFill>
                  <a:srgbClr val="000000"/>
                </a:solidFill>
              </a:defRPr>
            </a:lvl4pPr>
            <a:lvl5pPr lvl="4" algn="ctr">
              <a:lnSpc>
                <a:spcPct val="100000"/>
              </a:lnSpc>
              <a:spcBef>
                <a:spcPts val="0"/>
              </a:spcBef>
              <a:spcAft>
                <a:spcPts val="0"/>
              </a:spcAft>
              <a:buClr>
                <a:srgbClr val="000000"/>
              </a:buClr>
              <a:buSzPts val="1600"/>
              <a:buNone/>
              <a:defRPr b="0" sz="1600">
                <a:solidFill>
                  <a:srgbClr val="000000"/>
                </a:solidFill>
              </a:defRPr>
            </a:lvl5pPr>
            <a:lvl6pPr lvl="5" algn="ctr">
              <a:lnSpc>
                <a:spcPct val="100000"/>
              </a:lnSpc>
              <a:spcBef>
                <a:spcPts val="0"/>
              </a:spcBef>
              <a:spcAft>
                <a:spcPts val="0"/>
              </a:spcAft>
              <a:buClr>
                <a:srgbClr val="000000"/>
              </a:buClr>
              <a:buSzPts val="1600"/>
              <a:buNone/>
              <a:defRPr b="0" sz="1600">
                <a:solidFill>
                  <a:srgbClr val="000000"/>
                </a:solidFill>
              </a:defRPr>
            </a:lvl6pPr>
            <a:lvl7pPr lvl="6" algn="ctr">
              <a:lnSpc>
                <a:spcPct val="100000"/>
              </a:lnSpc>
              <a:spcBef>
                <a:spcPts val="0"/>
              </a:spcBef>
              <a:spcAft>
                <a:spcPts val="0"/>
              </a:spcAft>
              <a:buClr>
                <a:srgbClr val="000000"/>
              </a:buClr>
              <a:buSzPts val="1600"/>
              <a:buNone/>
              <a:defRPr b="0" sz="1600">
                <a:solidFill>
                  <a:srgbClr val="000000"/>
                </a:solidFill>
              </a:defRPr>
            </a:lvl7pPr>
            <a:lvl8pPr lvl="7" algn="ctr">
              <a:lnSpc>
                <a:spcPct val="100000"/>
              </a:lnSpc>
              <a:spcBef>
                <a:spcPts val="0"/>
              </a:spcBef>
              <a:spcAft>
                <a:spcPts val="0"/>
              </a:spcAft>
              <a:buClr>
                <a:srgbClr val="000000"/>
              </a:buClr>
              <a:buSzPts val="1600"/>
              <a:buNone/>
              <a:defRPr b="0" sz="1600">
                <a:solidFill>
                  <a:srgbClr val="000000"/>
                </a:solidFill>
              </a:defRPr>
            </a:lvl8pPr>
            <a:lvl9pPr lvl="8" algn="ctr">
              <a:lnSpc>
                <a:spcPct val="100000"/>
              </a:lnSpc>
              <a:spcBef>
                <a:spcPts val="0"/>
              </a:spcBef>
              <a:spcAft>
                <a:spcPts val="0"/>
              </a:spcAft>
              <a:buClr>
                <a:srgbClr val="000000"/>
              </a:buClr>
              <a:buSzPts val="1600"/>
              <a:buNone/>
              <a:defRPr b="0" sz="1600">
                <a:solidFill>
                  <a:srgbClr val="000000"/>
                </a:solidFill>
              </a:defRPr>
            </a:lvl9pPr>
          </a:lstStyle>
          <a:p/>
        </p:txBody>
      </p:sp>
      <p:sp>
        <p:nvSpPr>
          <p:cNvPr id="98" name="Google Shape;98;p20"/>
          <p:cNvSpPr txBox="1"/>
          <p:nvPr>
            <p:ph idx="6"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99" name="Shape 99"/>
        <p:cNvGrpSpPr/>
        <p:nvPr/>
      </p:nvGrpSpPr>
      <p:grpSpPr>
        <a:xfrm>
          <a:off x="0" y="0"/>
          <a:ext cx="0" cy="0"/>
          <a:chOff x="0" y="0"/>
          <a:chExt cx="0" cy="0"/>
        </a:xfrm>
      </p:grpSpPr>
      <p:sp>
        <p:nvSpPr>
          <p:cNvPr id="100" name="Google Shape;100;p21"/>
          <p:cNvSpPr/>
          <p:nvPr/>
        </p:nvSpPr>
        <p:spPr>
          <a:xfrm>
            <a:off x="5179831" y="-673306"/>
            <a:ext cx="4430900" cy="2580625"/>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1"/>
          <p:cNvSpPr txBox="1"/>
          <p:nvPr>
            <p:ph idx="1" type="subTitle"/>
          </p:nvPr>
        </p:nvSpPr>
        <p:spPr>
          <a:xfrm>
            <a:off x="4767706" y="641536"/>
            <a:ext cx="3156000" cy="631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sz="1400">
                <a:solidFill>
                  <a:schemeClr val="dk1"/>
                </a:solidFill>
                <a:latin typeface="Abel"/>
                <a:ea typeface="Abel"/>
                <a:cs typeface="Abel"/>
                <a:sym typeface="Abel"/>
              </a:defRPr>
            </a:lvl1pPr>
            <a:lvl2pPr lvl="1" algn="r">
              <a:lnSpc>
                <a:spcPct val="115000"/>
              </a:lnSpc>
              <a:spcBef>
                <a:spcPts val="1600"/>
              </a:spcBef>
              <a:spcAft>
                <a:spcPts val="0"/>
              </a:spcAft>
              <a:buSzPts val="1400"/>
              <a:buNone/>
              <a:defRPr>
                <a:solidFill>
                  <a:schemeClr val="dk1"/>
                </a:solidFill>
                <a:latin typeface="Abel"/>
                <a:ea typeface="Abel"/>
                <a:cs typeface="Abel"/>
                <a:sym typeface="Abel"/>
              </a:defRPr>
            </a:lvl2pPr>
            <a:lvl3pPr lvl="2" algn="r">
              <a:lnSpc>
                <a:spcPct val="115000"/>
              </a:lnSpc>
              <a:spcBef>
                <a:spcPts val="1600"/>
              </a:spcBef>
              <a:spcAft>
                <a:spcPts val="0"/>
              </a:spcAft>
              <a:buSzPts val="1400"/>
              <a:buNone/>
              <a:defRPr>
                <a:solidFill>
                  <a:schemeClr val="dk1"/>
                </a:solidFill>
                <a:latin typeface="Abel"/>
                <a:ea typeface="Abel"/>
                <a:cs typeface="Abel"/>
                <a:sym typeface="Abel"/>
              </a:defRPr>
            </a:lvl3pPr>
            <a:lvl4pPr lvl="3" algn="r">
              <a:lnSpc>
                <a:spcPct val="115000"/>
              </a:lnSpc>
              <a:spcBef>
                <a:spcPts val="1600"/>
              </a:spcBef>
              <a:spcAft>
                <a:spcPts val="0"/>
              </a:spcAft>
              <a:buSzPts val="1400"/>
              <a:buNone/>
              <a:defRPr>
                <a:solidFill>
                  <a:schemeClr val="dk1"/>
                </a:solidFill>
                <a:latin typeface="Abel"/>
                <a:ea typeface="Abel"/>
                <a:cs typeface="Abel"/>
                <a:sym typeface="Abel"/>
              </a:defRPr>
            </a:lvl4pPr>
            <a:lvl5pPr lvl="4" algn="r">
              <a:lnSpc>
                <a:spcPct val="115000"/>
              </a:lnSpc>
              <a:spcBef>
                <a:spcPts val="1600"/>
              </a:spcBef>
              <a:spcAft>
                <a:spcPts val="0"/>
              </a:spcAft>
              <a:buSzPts val="1400"/>
              <a:buNone/>
              <a:defRPr>
                <a:solidFill>
                  <a:schemeClr val="dk1"/>
                </a:solidFill>
                <a:latin typeface="Abel"/>
                <a:ea typeface="Abel"/>
                <a:cs typeface="Abel"/>
                <a:sym typeface="Abel"/>
              </a:defRPr>
            </a:lvl5pPr>
            <a:lvl6pPr lvl="5" algn="r">
              <a:lnSpc>
                <a:spcPct val="115000"/>
              </a:lnSpc>
              <a:spcBef>
                <a:spcPts val="1600"/>
              </a:spcBef>
              <a:spcAft>
                <a:spcPts val="0"/>
              </a:spcAft>
              <a:buSzPts val="1400"/>
              <a:buNone/>
              <a:defRPr>
                <a:solidFill>
                  <a:schemeClr val="dk1"/>
                </a:solidFill>
                <a:latin typeface="Abel"/>
                <a:ea typeface="Abel"/>
                <a:cs typeface="Abel"/>
                <a:sym typeface="Abel"/>
              </a:defRPr>
            </a:lvl6pPr>
            <a:lvl7pPr lvl="6" algn="r">
              <a:lnSpc>
                <a:spcPct val="115000"/>
              </a:lnSpc>
              <a:spcBef>
                <a:spcPts val="1600"/>
              </a:spcBef>
              <a:spcAft>
                <a:spcPts val="0"/>
              </a:spcAft>
              <a:buSzPts val="1400"/>
              <a:buNone/>
              <a:defRPr>
                <a:solidFill>
                  <a:schemeClr val="dk1"/>
                </a:solidFill>
                <a:latin typeface="Abel"/>
                <a:ea typeface="Abel"/>
                <a:cs typeface="Abel"/>
                <a:sym typeface="Abel"/>
              </a:defRPr>
            </a:lvl7pPr>
            <a:lvl8pPr lvl="7" algn="r">
              <a:lnSpc>
                <a:spcPct val="115000"/>
              </a:lnSpc>
              <a:spcBef>
                <a:spcPts val="1600"/>
              </a:spcBef>
              <a:spcAft>
                <a:spcPts val="0"/>
              </a:spcAft>
              <a:buSzPts val="1400"/>
              <a:buNone/>
              <a:defRPr>
                <a:solidFill>
                  <a:schemeClr val="dk1"/>
                </a:solidFill>
                <a:latin typeface="Abel"/>
                <a:ea typeface="Abel"/>
                <a:cs typeface="Abel"/>
                <a:sym typeface="Abel"/>
              </a:defRPr>
            </a:lvl8pPr>
            <a:lvl9pPr lvl="8" algn="r">
              <a:lnSpc>
                <a:spcPct val="115000"/>
              </a:lnSpc>
              <a:spcBef>
                <a:spcPts val="1600"/>
              </a:spcBef>
              <a:spcAft>
                <a:spcPts val="1600"/>
              </a:spcAft>
              <a:buSzPts val="1400"/>
              <a:buNone/>
              <a:defRPr>
                <a:solidFill>
                  <a:schemeClr val="dk1"/>
                </a:solidFill>
                <a:latin typeface="Abel"/>
                <a:ea typeface="Abel"/>
                <a:cs typeface="Abel"/>
                <a:sym typeface="Abel"/>
              </a:defRPr>
            </a:lvl9pPr>
          </a:lstStyle>
          <a:p/>
        </p:txBody>
      </p:sp>
      <p:sp>
        <p:nvSpPr>
          <p:cNvPr id="102" name="Google Shape;102;p21"/>
          <p:cNvSpPr txBox="1"/>
          <p:nvPr>
            <p:ph idx="2" type="subTitle"/>
          </p:nvPr>
        </p:nvSpPr>
        <p:spPr>
          <a:xfrm>
            <a:off x="6102706" y="1461846"/>
            <a:ext cx="1821000" cy="213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800"/>
              <a:buNone/>
              <a:defRPr sz="1200">
                <a:solidFill>
                  <a:schemeClr val="dk1"/>
                </a:solidFill>
              </a:defRPr>
            </a:lvl1pPr>
            <a:lvl2pPr lvl="1" algn="l">
              <a:lnSpc>
                <a:spcPct val="115000"/>
              </a:lnSpc>
              <a:spcBef>
                <a:spcPts val="1600"/>
              </a:spcBef>
              <a:spcAft>
                <a:spcPts val="0"/>
              </a:spcAft>
              <a:buSzPts val="1400"/>
              <a:buNone/>
              <a:defRPr sz="1200">
                <a:solidFill>
                  <a:schemeClr val="dk1"/>
                </a:solidFill>
              </a:defRPr>
            </a:lvl2pPr>
            <a:lvl3pPr lvl="2" algn="l">
              <a:lnSpc>
                <a:spcPct val="115000"/>
              </a:lnSpc>
              <a:spcBef>
                <a:spcPts val="1600"/>
              </a:spcBef>
              <a:spcAft>
                <a:spcPts val="0"/>
              </a:spcAft>
              <a:buSzPts val="1400"/>
              <a:buNone/>
              <a:defRPr sz="1200">
                <a:solidFill>
                  <a:schemeClr val="dk1"/>
                </a:solidFill>
              </a:defRPr>
            </a:lvl3pPr>
            <a:lvl4pPr lvl="3" algn="l">
              <a:lnSpc>
                <a:spcPct val="115000"/>
              </a:lnSpc>
              <a:spcBef>
                <a:spcPts val="1600"/>
              </a:spcBef>
              <a:spcAft>
                <a:spcPts val="0"/>
              </a:spcAft>
              <a:buSzPts val="1400"/>
              <a:buNone/>
              <a:defRPr sz="1200">
                <a:solidFill>
                  <a:schemeClr val="dk1"/>
                </a:solidFill>
              </a:defRPr>
            </a:lvl4pPr>
            <a:lvl5pPr lvl="4" algn="l">
              <a:lnSpc>
                <a:spcPct val="115000"/>
              </a:lnSpc>
              <a:spcBef>
                <a:spcPts val="1600"/>
              </a:spcBef>
              <a:spcAft>
                <a:spcPts val="0"/>
              </a:spcAft>
              <a:buSzPts val="1400"/>
              <a:buNone/>
              <a:defRPr sz="1200">
                <a:solidFill>
                  <a:schemeClr val="dk1"/>
                </a:solidFill>
              </a:defRPr>
            </a:lvl5pPr>
            <a:lvl6pPr lvl="5" algn="l">
              <a:lnSpc>
                <a:spcPct val="115000"/>
              </a:lnSpc>
              <a:spcBef>
                <a:spcPts val="1600"/>
              </a:spcBef>
              <a:spcAft>
                <a:spcPts val="0"/>
              </a:spcAft>
              <a:buSzPts val="1400"/>
              <a:buNone/>
              <a:defRPr sz="1200">
                <a:solidFill>
                  <a:schemeClr val="dk1"/>
                </a:solidFill>
              </a:defRPr>
            </a:lvl6pPr>
            <a:lvl7pPr lvl="6" algn="l">
              <a:lnSpc>
                <a:spcPct val="115000"/>
              </a:lnSpc>
              <a:spcBef>
                <a:spcPts val="1600"/>
              </a:spcBef>
              <a:spcAft>
                <a:spcPts val="0"/>
              </a:spcAft>
              <a:buSzPts val="1400"/>
              <a:buNone/>
              <a:defRPr sz="1200">
                <a:solidFill>
                  <a:schemeClr val="dk1"/>
                </a:solidFill>
              </a:defRPr>
            </a:lvl7pPr>
            <a:lvl8pPr lvl="7" algn="l">
              <a:lnSpc>
                <a:spcPct val="115000"/>
              </a:lnSpc>
              <a:spcBef>
                <a:spcPts val="1600"/>
              </a:spcBef>
              <a:spcAft>
                <a:spcPts val="0"/>
              </a:spcAft>
              <a:buSzPts val="1400"/>
              <a:buNone/>
              <a:defRPr sz="1200">
                <a:solidFill>
                  <a:schemeClr val="dk1"/>
                </a:solidFill>
              </a:defRPr>
            </a:lvl8pPr>
            <a:lvl9pPr lvl="8" algn="l">
              <a:lnSpc>
                <a:spcPct val="115000"/>
              </a:lnSpc>
              <a:spcBef>
                <a:spcPts val="1600"/>
              </a:spcBef>
              <a:spcAft>
                <a:spcPts val="1600"/>
              </a:spcAft>
              <a:buSzPts val="1400"/>
              <a:buNone/>
              <a:defRPr sz="12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03" name="Shape 103"/>
        <p:cNvGrpSpPr/>
        <p:nvPr/>
      </p:nvGrpSpPr>
      <p:grpSpPr>
        <a:xfrm>
          <a:off x="0" y="0"/>
          <a:ext cx="0" cy="0"/>
          <a:chOff x="0" y="0"/>
          <a:chExt cx="0" cy="0"/>
        </a:xfrm>
      </p:grpSpPr>
      <p:sp>
        <p:nvSpPr>
          <p:cNvPr id="104" name="Google Shape;104;p22"/>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105" name="Google Shape;105;p22"/>
          <p:cNvSpPr/>
          <p:nvPr/>
        </p:nvSpPr>
        <p:spPr>
          <a:xfrm>
            <a:off x="-219925" y="1675225"/>
            <a:ext cx="6757200" cy="3498900"/>
          </a:xfrm>
          <a:prstGeom prst="snip2SameRect">
            <a:avLst>
              <a:gd fmla="val 16667"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106" name="Shape 106"/>
        <p:cNvGrpSpPr/>
        <p:nvPr/>
      </p:nvGrpSpPr>
      <p:grpSpPr>
        <a:xfrm>
          <a:off x="0" y="0"/>
          <a:ext cx="0" cy="0"/>
          <a:chOff x="0" y="0"/>
          <a:chExt cx="0" cy="0"/>
        </a:xfrm>
      </p:grpSpPr>
      <p:sp>
        <p:nvSpPr>
          <p:cNvPr id="107" name="Google Shape;107;p23"/>
          <p:cNvSpPr/>
          <p:nvPr/>
        </p:nvSpPr>
        <p:spPr>
          <a:xfrm flipH="1">
            <a:off x="6019850" y="1827800"/>
            <a:ext cx="3153000" cy="3315600"/>
          </a:xfrm>
          <a:prstGeom prst="snip1Rect">
            <a:avLst>
              <a:gd fmla="val 29781"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3"/>
          <p:cNvSpPr txBox="1"/>
          <p:nvPr>
            <p:ph type="ctrTitle"/>
          </p:nvPr>
        </p:nvSpPr>
        <p:spPr>
          <a:xfrm>
            <a:off x="447276" y="1922650"/>
            <a:ext cx="2835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109" name="Google Shape;109;p23"/>
          <p:cNvSpPr txBox="1"/>
          <p:nvPr>
            <p:ph idx="1" type="subTitle"/>
          </p:nvPr>
        </p:nvSpPr>
        <p:spPr>
          <a:xfrm>
            <a:off x="803424" y="2200325"/>
            <a:ext cx="21228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110" name="Google Shape;110;p23"/>
          <p:cNvSpPr txBox="1"/>
          <p:nvPr>
            <p:ph idx="2" type="ctrTitle"/>
          </p:nvPr>
        </p:nvSpPr>
        <p:spPr>
          <a:xfrm>
            <a:off x="3107750" y="1925425"/>
            <a:ext cx="29559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111" name="Google Shape;111;p23"/>
          <p:cNvSpPr txBox="1"/>
          <p:nvPr>
            <p:ph idx="3" type="subTitle"/>
          </p:nvPr>
        </p:nvSpPr>
        <p:spPr>
          <a:xfrm>
            <a:off x="3524674" y="2203100"/>
            <a:ext cx="21219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112" name="Google Shape;112;p23"/>
          <p:cNvSpPr txBox="1"/>
          <p:nvPr>
            <p:ph idx="4" type="ctrTitle"/>
          </p:nvPr>
        </p:nvSpPr>
        <p:spPr>
          <a:xfrm>
            <a:off x="5828576" y="1922650"/>
            <a:ext cx="29559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113" name="Google Shape;113;p23"/>
          <p:cNvSpPr txBox="1"/>
          <p:nvPr>
            <p:ph idx="5" type="subTitle"/>
          </p:nvPr>
        </p:nvSpPr>
        <p:spPr>
          <a:xfrm>
            <a:off x="6245924" y="2200325"/>
            <a:ext cx="2121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114" name="Google Shape;114;p23"/>
          <p:cNvSpPr txBox="1"/>
          <p:nvPr>
            <p:ph idx="6" type="ctrTitle"/>
          </p:nvPr>
        </p:nvSpPr>
        <p:spPr>
          <a:xfrm>
            <a:off x="448575" y="3405950"/>
            <a:ext cx="28341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115" name="Google Shape;115;p23"/>
          <p:cNvSpPr txBox="1"/>
          <p:nvPr>
            <p:ph idx="7" type="subTitle"/>
          </p:nvPr>
        </p:nvSpPr>
        <p:spPr>
          <a:xfrm>
            <a:off x="804204" y="3912224"/>
            <a:ext cx="21228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116" name="Google Shape;116;p23"/>
          <p:cNvSpPr txBox="1"/>
          <p:nvPr>
            <p:ph idx="8" type="ctrTitle"/>
          </p:nvPr>
        </p:nvSpPr>
        <p:spPr>
          <a:xfrm>
            <a:off x="3150490" y="3408725"/>
            <a:ext cx="28719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117" name="Google Shape;117;p23"/>
          <p:cNvSpPr txBox="1"/>
          <p:nvPr>
            <p:ph idx="9" type="subTitle"/>
          </p:nvPr>
        </p:nvSpPr>
        <p:spPr>
          <a:xfrm>
            <a:off x="3525453" y="3914999"/>
            <a:ext cx="21219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118" name="Google Shape;118;p23"/>
          <p:cNvSpPr txBox="1"/>
          <p:nvPr>
            <p:ph idx="13" type="ctrTitle"/>
          </p:nvPr>
        </p:nvSpPr>
        <p:spPr>
          <a:xfrm>
            <a:off x="5871263" y="3405950"/>
            <a:ext cx="28719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00000"/>
              </a:lnSpc>
              <a:spcBef>
                <a:spcPts val="0"/>
              </a:spcBef>
              <a:spcAft>
                <a:spcPts val="0"/>
              </a:spcAft>
              <a:buSzPts val="1400"/>
              <a:buNone/>
              <a:defRPr b="0" sz="1400"/>
            </a:lvl2pPr>
            <a:lvl3pPr lvl="2" algn="ctr">
              <a:lnSpc>
                <a:spcPct val="100000"/>
              </a:lnSpc>
              <a:spcBef>
                <a:spcPts val="0"/>
              </a:spcBef>
              <a:spcAft>
                <a:spcPts val="0"/>
              </a:spcAft>
              <a:buSzPts val="1400"/>
              <a:buNone/>
              <a:defRPr b="0" sz="1400"/>
            </a:lvl3pPr>
            <a:lvl4pPr lvl="3" algn="ctr">
              <a:lnSpc>
                <a:spcPct val="100000"/>
              </a:lnSpc>
              <a:spcBef>
                <a:spcPts val="0"/>
              </a:spcBef>
              <a:spcAft>
                <a:spcPts val="0"/>
              </a:spcAft>
              <a:buSzPts val="1400"/>
              <a:buNone/>
              <a:defRPr b="0" sz="1400"/>
            </a:lvl4pPr>
            <a:lvl5pPr lvl="4" algn="ctr">
              <a:lnSpc>
                <a:spcPct val="100000"/>
              </a:lnSpc>
              <a:spcBef>
                <a:spcPts val="0"/>
              </a:spcBef>
              <a:spcAft>
                <a:spcPts val="0"/>
              </a:spcAft>
              <a:buSzPts val="1400"/>
              <a:buNone/>
              <a:defRPr b="0" sz="1400"/>
            </a:lvl5pPr>
            <a:lvl6pPr lvl="5" algn="ctr">
              <a:lnSpc>
                <a:spcPct val="100000"/>
              </a:lnSpc>
              <a:spcBef>
                <a:spcPts val="0"/>
              </a:spcBef>
              <a:spcAft>
                <a:spcPts val="0"/>
              </a:spcAft>
              <a:buSzPts val="1400"/>
              <a:buNone/>
              <a:defRPr b="0" sz="1400"/>
            </a:lvl6pPr>
            <a:lvl7pPr lvl="6" algn="ctr">
              <a:lnSpc>
                <a:spcPct val="100000"/>
              </a:lnSpc>
              <a:spcBef>
                <a:spcPts val="0"/>
              </a:spcBef>
              <a:spcAft>
                <a:spcPts val="0"/>
              </a:spcAft>
              <a:buSzPts val="1400"/>
              <a:buNone/>
              <a:defRPr b="0" sz="1400"/>
            </a:lvl7pPr>
            <a:lvl8pPr lvl="7" algn="ctr">
              <a:lnSpc>
                <a:spcPct val="100000"/>
              </a:lnSpc>
              <a:spcBef>
                <a:spcPts val="0"/>
              </a:spcBef>
              <a:spcAft>
                <a:spcPts val="0"/>
              </a:spcAft>
              <a:buSzPts val="1400"/>
              <a:buNone/>
              <a:defRPr b="0" sz="1400"/>
            </a:lvl8pPr>
            <a:lvl9pPr lvl="8" algn="ctr">
              <a:lnSpc>
                <a:spcPct val="100000"/>
              </a:lnSpc>
              <a:spcBef>
                <a:spcPts val="0"/>
              </a:spcBef>
              <a:spcAft>
                <a:spcPts val="0"/>
              </a:spcAft>
              <a:buSzPts val="1400"/>
              <a:buNone/>
              <a:defRPr b="0" sz="1400"/>
            </a:lvl9pPr>
          </a:lstStyle>
          <a:p/>
        </p:txBody>
      </p:sp>
      <p:sp>
        <p:nvSpPr>
          <p:cNvPr id="119" name="Google Shape;119;p23"/>
          <p:cNvSpPr txBox="1"/>
          <p:nvPr>
            <p:ph idx="14" type="subTitle"/>
          </p:nvPr>
        </p:nvSpPr>
        <p:spPr>
          <a:xfrm>
            <a:off x="6246703" y="3912224"/>
            <a:ext cx="2121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200">
                <a:solidFill>
                  <a:schemeClr val="dk1"/>
                </a:solidFill>
              </a:defRPr>
            </a:lvl1pPr>
            <a:lvl2pPr lvl="1" algn="ctr">
              <a:lnSpc>
                <a:spcPct val="100000"/>
              </a:lnSpc>
              <a:spcBef>
                <a:spcPts val="0"/>
              </a:spcBef>
              <a:spcAft>
                <a:spcPts val="0"/>
              </a:spcAft>
              <a:buClr>
                <a:schemeClr val="dk1"/>
              </a:buClr>
              <a:buSzPts val="1000"/>
              <a:buNone/>
              <a:defRPr sz="1000">
                <a:solidFill>
                  <a:schemeClr val="dk1"/>
                </a:solidFill>
              </a:defRPr>
            </a:lvl2pPr>
            <a:lvl3pPr lvl="2" algn="ctr">
              <a:lnSpc>
                <a:spcPct val="100000"/>
              </a:lnSpc>
              <a:spcBef>
                <a:spcPts val="0"/>
              </a:spcBef>
              <a:spcAft>
                <a:spcPts val="0"/>
              </a:spcAft>
              <a:buClr>
                <a:schemeClr val="dk1"/>
              </a:buClr>
              <a:buSzPts val="1000"/>
              <a:buNone/>
              <a:defRPr sz="1000">
                <a:solidFill>
                  <a:schemeClr val="dk1"/>
                </a:solidFill>
              </a:defRPr>
            </a:lvl3pPr>
            <a:lvl4pPr lvl="3" algn="ctr">
              <a:lnSpc>
                <a:spcPct val="100000"/>
              </a:lnSpc>
              <a:spcBef>
                <a:spcPts val="0"/>
              </a:spcBef>
              <a:spcAft>
                <a:spcPts val="0"/>
              </a:spcAft>
              <a:buClr>
                <a:schemeClr val="dk1"/>
              </a:buClr>
              <a:buSzPts val="1000"/>
              <a:buNone/>
              <a:defRPr sz="1000">
                <a:solidFill>
                  <a:schemeClr val="dk1"/>
                </a:solidFill>
              </a:defRPr>
            </a:lvl4pPr>
            <a:lvl5pPr lvl="4" algn="ctr">
              <a:lnSpc>
                <a:spcPct val="100000"/>
              </a:lnSpc>
              <a:spcBef>
                <a:spcPts val="0"/>
              </a:spcBef>
              <a:spcAft>
                <a:spcPts val="0"/>
              </a:spcAft>
              <a:buClr>
                <a:schemeClr val="dk1"/>
              </a:buClr>
              <a:buSzPts val="1000"/>
              <a:buNone/>
              <a:defRPr sz="1000">
                <a:solidFill>
                  <a:schemeClr val="dk1"/>
                </a:solidFill>
              </a:defRPr>
            </a:lvl5pPr>
            <a:lvl6pPr lvl="5" algn="ctr">
              <a:lnSpc>
                <a:spcPct val="100000"/>
              </a:lnSpc>
              <a:spcBef>
                <a:spcPts val="0"/>
              </a:spcBef>
              <a:spcAft>
                <a:spcPts val="0"/>
              </a:spcAft>
              <a:buClr>
                <a:schemeClr val="dk1"/>
              </a:buClr>
              <a:buSzPts val="1000"/>
              <a:buNone/>
              <a:defRPr sz="1000">
                <a:solidFill>
                  <a:schemeClr val="dk1"/>
                </a:solidFill>
              </a:defRPr>
            </a:lvl6pPr>
            <a:lvl7pPr lvl="6" algn="ctr">
              <a:lnSpc>
                <a:spcPct val="100000"/>
              </a:lnSpc>
              <a:spcBef>
                <a:spcPts val="0"/>
              </a:spcBef>
              <a:spcAft>
                <a:spcPts val="0"/>
              </a:spcAft>
              <a:buClr>
                <a:schemeClr val="dk1"/>
              </a:buClr>
              <a:buSzPts val="1000"/>
              <a:buNone/>
              <a:defRPr sz="1000">
                <a:solidFill>
                  <a:schemeClr val="dk1"/>
                </a:solidFill>
              </a:defRPr>
            </a:lvl7pPr>
            <a:lvl8pPr lvl="7" algn="ctr">
              <a:lnSpc>
                <a:spcPct val="100000"/>
              </a:lnSpc>
              <a:spcBef>
                <a:spcPts val="0"/>
              </a:spcBef>
              <a:spcAft>
                <a:spcPts val="0"/>
              </a:spcAft>
              <a:buClr>
                <a:schemeClr val="dk1"/>
              </a:buClr>
              <a:buSzPts val="1000"/>
              <a:buNone/>
              <a:defRPr sz="1000">
                <a:solidFill>
                  <a:schemeClr val="dk1"/>
                </a:solidFill>
              </a:defRPr>
            </a:lvl8pPr>
            <a:lvl9pPr lvl="8" algn="ctr">
              <a:lnSpc>
                <a:spcPct val="100000"/>
              </a:lnSpc>
              <a:spcBef>
                <a:spcPts val="0"/>
              </a:spcBef>
              <a:spcAft>
                <a:spcPts val="0"/>
              </a:spcAft>
              <a:buClr>
                <a:schemeClr val="dk1"/>
              </a:buClr>
              <a:buSzPts val="1000"/>
              <a:buNone/>
              <a:defRPr sz="1000">
                <a:solidFill>
                  <a:schemeClr val="dk1"/>
                </a:solidFill>
              </a:defRPr>
            </a:lvl9pPr>
          </a:lstStyle>
          <a:p/>
        </p:txBody>
      </p:sp>
      <p:sp>
        <p:nvSpPr>
          <p:cNvPr id="120" name="Google Shape;120;p23"/>
          <p:cNvSpPr txBox="1"/>
          <p:nvPr>
            <p:ph idx="15"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 name="Shape 121"/>
        <p:cNvGrpSpPr/>
        <p:nvPr/>
      </p:nvGrpSpPr>
      <p:grpSpPr>
        <a:xfrm>
          <a:off x="0" y="0"/>
          <a:ext cx="0" cy="0"/>
          <a:chOff x="0" y="0"/>
          <a:chExt cx="0" cy="0"/>
        </a:xfrm>
      </p:grpSpPr>
      <p:sp>
        <p:nvSpPr>
          <p:cNvPr id="122" name="Google Shape;122;p24"/>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2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23" name="Google Shape;123;p24"/>
          <p:cNvSpPr txBox="1"/>
          <p:nvPr>
            <p:ph idx="2" type="ctrTitle"/>
          </p:nvPr>
        </p:nvSpPr>
        <p:spPr>
          <a:xfrm>
            <a:off x="5319032" y="1167374"/>
            <a:ext cx="22635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0" sz="1400"/>
            </a:lvl1pPr>
            <a:lvl2pPr lvl="1" algn="l">
              <a:lnSpc>
                <a:spcPct val="100000"/>
              </a:lnSpc>
              <a:spcBef>
                <a:spcPts val="0"/>
              </a:spcBef>
              <a:spcAft>
                <a:spcPts val="0"/>
              </a:spcAft>
              <a:buSzPts val="1400"/>
              <a:buNone/>
              <a:defRPr b="0" sz="1400"/>
            </a:lvl2pPr>
            <a:lvl3pPr lvl="2" algn="l">
              <a:lnSpc>
                <a:spcPct val="100000"/>
              </a:lnSpc>
              <a:spcBef>
                <a:spcPts val="0"/>
              </a:spcBef>
              <a:spcAft>
                <a:spcPts val="0"/>
              </a:spcAft>
              <a:buSzPts val="1400"/>
              <a:buNone/>
              <a:defRPr b="0" sz="1400"/>
            </a:lvl3pPr>
            <a:lvl4pPr lvl="3" algn="l">
              <a:lnSpc>
                <a:spcPct val="100000"/>
              </a:lnSpc>
              <a:spcBef>
                <a:spcPts val="0"/>
              </a:spcBef>
              <a:spcAft>
                <a:spcPts val="0"/>
              </a:spcAft>
              <a:buSzPts val="1400"/>
              <a:buNone/>
              <a:defRPr b="0" sz="1400"/>
            </a:lvl4pPr>
            <a:lvl5pPr lvl="4" algn="l">
              <a:lnSpc>
                <a:spcPct val="100000"/>
              </a:lnSpc>
              <a:spcBef>
                <a:spcPts val="0"/>
              </a:spcBef>
              <a:spcAft>
                <a:spcPts val="0"/>
              </a:spcAft>
              <a:buSzPts val="1400"/>
              <a:buNone/>
              <a:defRPr b="0" sz="1400"/>
            </a:lvl5pPr>
            <a:lvl6pPr lvl="5" algn="l">
              <a:lnSpc>
                <a:spcPct val="100000"/>
              </a:lnSpc>
              <a:spcBef>
                <a:spcPts val="0"/>
              </a:spcBef>
              <a:spcAft>
                <a:spcPts val="0"/>
              </a:spcAft>
              <a:buSzPts val="1400"/>
              <a:buNone/>
              <a:defRPr b="0" sz="1400"/>
            </a:lvl6pPr>
            <a:lvl7pPr lvl="6" algn="l">
              <a:lnSpc>
                <a:spcPct val="100000"/>
              </a:lnSpc>
              <a:spcBef>
                <a:spcPts val="0"/>
              </a:spcBef>
              <a:spcAft>
                <a:spcPts val="0"/>
              </a:spcAft>
              <a:buSzPts val="1400"/>
              <a:buNone/>
              <a:defRPr b="0" sz="1400"/>
            </a:lvl7pPr>
            <a:lvl8pPr lvl="7" algn="l">
              <a:lnSpc>
                <a:spcPct val="100000"/>
              </a:lnSpc>
              <a:spcBef>
                <a:spcPts val="0"/>
              </a:spcBef>
              <a:spcAft>
                <a:spcPts val="0"/>
              </a:spcAft>
              <a:buSzPts val="1400"/>
              <a:buNone/>
              <a:defRPr b="0" sz="1400"/>
            </a:lvl8pPr>
            <a:lvl9pPr lvl="8" algn="l">
              <a:lnSpc>
                <a:spcPct val="100000"/>
              </a:lnSpc>
              <a:spcBef>
                <a:spcPts val="0"/>
              </a:spcBef>
              <a:spcAft>
                <a:spcPts val="0"/>
              </a:spcAft>
              <a:buSzPts val="1400"/>
              <a:buNone/>
              <a:defRPr b="0" sz="1400"/>
            </a:lvl9pPr>
          </a:lstStyle>
          <a:p/>
        </p:txBody>
      </p:sp>
      <p:sp>
        <p:nvSpPr>
          <p:cNvPr id="124" name="Google Shape;124;p24"/>
          <p:cNvSpPr txBox="1"/>
          <p:nvPr>
            <p:ph idx="1" type="subTitle"/>
          </p:nvPr>
        </p:nvSpPr>
        <p:spPr>
          <a:xfrm>
            <a:off x="5319033" y="1702945"/>
            <a:ext cx="18813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2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125" name="Google Shape;125;p24"/>
          <p:cNvSpPr txBox="1"/>
          <p:nvPr>
            <p:ph idx="3" type="ctrTitle"/>
          </p:nvPr>
        </p:nvSpPr>
        <p:spPr>
          <a:xfrm>
            <a:off x="1563221" y="3127282"/>
            <a:ext cx="22635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b="0" sz="1400"/>
            </a:lvl1pPr>
            <a:lvl2pPr lvl="1" algn="r">
              <a:lnSpc>
                <a:spcPct val="100000"/>
              </a:lnSpc>
              <a:spcBef>
                <a:spcPts val="0"/>
              </a:spcBef>
              <a:spcAft>
                <a:spcPts val="0"/>
              </a:spcAft>
              <a:buSzPts val="1400"/>
              <a:buNone/>
              <a:defRPr b="0" sz="1400"/>
            </a:lvl2pPr>
            <a:lvl3pPr lvl="2" algn="r">
              <a:lnSpc>
                <a:spcPct val="100000"/>
              </a:lnSpc>
              <a:spcBef>
                <a:spcPts val="0"/>
              </a:spcBef>
              <a:spcAft>
                <a:spcPts val="0"/>
              </a:spcAft>
              <a:buSzPts val="1400"/>
              <a:buNone/>
              <a:defRPr b="0" sz="1400"/>
            </a:lvl3pPr>
            <a:lvl4pPr lvl="3" algn="r">
              <a:lnSpc>
                <a:spcPct val="100000"/>
              </a:lnSpc>
              <a:spcBef>
                <a:spcPts val="0"/>
              </a:spcBef>
              <a:spcAft>
                <a:spcPts val="0"/>
              </a:spcAft>
              <a:buSzPts val="1400"/>
              <a:buNone/>
              <a:defRPr b="0" sz="1400"/>
            </a:lvl4pPr>
            <a:lvl5pPr lvl="4" algn="r">
              <a:lnSpc>
                <a:spcPct val="100000"/>
              </a:lnSpc>
              <a:spcBef>
                <a:spcPts val="0"/>
              </a:spcBef>
              <a:spcAft>
                <a:spcPts val="0"/>
              </a:spcAft>
              <a:buSzPts val="1400"/>
              <a:buNone/>
              <a:defRPr b="0" sz="1400"/>
            </a:lvl5pPr>
            <a:lvl6pPr lvl="5" algn="r">
              <a:lnSpc>
                <a:spcPct val="100000"/>
              </a:lnSpc>
              <a:spcBef>
                <a:spcPts val="0"/>
              </a:spcBef>
              <a:spcAft>
                <a:spcPts val="0"/>
              </a:spcAft>
              <a:buSzPts val="1400"/>
              <a:buNone/>
              <a:defRPr b="0" sz="1400"/>
            </a:lvl6pPr>
            <a:lvl7pPr lvl="6" algn="r">
              <a:lnSpc>
                <a:spcPct val="100000"/>
              </a:lnSpc>
              <a:spcBef>
                <a:spcPts val="0"/>
              </a:spcBef>
              <a:spcAft>
                <a:spcPts val="0"/>
              </a:spcAft>
              <a:buSzPts val="1400"/>
              <a:buNone/>
              <a:defRPr b="0" sz="1400"/>
            </a:lvl7pPr>
            <a:lvl8pPr lvl="7" algn="r">
              <a:lnSpc>
                <a:spcPct val="100000"/>
              </a:lnSpc>
              <a:spcBef>
                <a:spcPts val="0"/>
              </a:spcBef>
              <a:spcAft>
                <a:spcPts val="0"/>
              </a:spcAft>
              <a:buSzPts val="1400"/>
              <a:buNone/>
              <a:defRPr b="0" sz="1400"/>
            </a:lvl8pPr>
            <a:lvl9pPr lvl="8" algn="r">
              <a:lnSpc>
                <a:spcPct val="100000"/>
              </a:lnSpc>
              <a:spcBef>
                <a:spcPts val="0"/>
              </a:spcBef>
              <a:spcAft>
                <a:spcPts val="0"/>
              </a:spcAft>
              <a:buSzPts val="1400"/>
              <a:buNone/>
              <a:defRPr b="0" sz="1400"/>
            </a:lvl9pPr>
          </a:lstStyle>
          <a:p/>
        </p:txBody>
      </p:sp>
      <p:sp>
        <p:nvSpPr>
          <p:cNvPr id="126" name="Google Shape;126;p24"/>
          <p:cNvSpPr txBox="1"/>
          <p:nvPr>
            <p:ph idx="4" type="subTitle"/>
          </p:nvPr>
        </p:nvSpPr>
        <p:spPr>
          <a:xfrm>
            <a:off x="1945321" y="3663184"/>
            <a:ext cx="18813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000"/>
              <a:buNone/>
              <a:defRPr sz="1200">
                <a:solidFill>
                  <a:schemeClr val="dk1"/>
                </a:solidFill>
              </a:defRPr>
            </a:lvl1pPr>
            <a:lvl2pPr lvl="1" algn="r">
              <a:lnSpc>
                <a:spcPct val="100000"/>
              </a:lnSpc>
              <a:spcBef>
                <a:spcPts val="0"/>
              </a:spcBef>
              <a:spcAft>
                <a:spcPts val="0"/>
              </a:spcAft>
              <a:buClr>
                <a:schemeClr val="dk1"/>
              </a:buClr>
              <a:buSzPts val="1000"/>
              <a:buNone/>
              <a:defRPr sz="1000">
                <a:solidFill>
                  <a:schemeClr val="dk1"/>
                </a:solidFill>
              </a:defRPr>
            </a:lvl2pPr>
            <a:lvl3pPr lvl="2" algn="r">
              <a:lnSpc>
                <a:spcPct val="100000"/>
              </a:lnSpc>
              <a:spcBef>
                <a:spcPts val="0"/>
              </a:spcBef>
              <a:spcAft>
                <a:spcPts val="0"/>
              </a:spcAft>
              <a:buClr>
                <a:schemeClr val="dk1"/>
              </a:buClr>
              <a:buSzPts val="1000"/>
              <a:buNone/>
              <a:defRPr sz="1000">
                <a:solidFill>
                  <a:schemeClr val="dk1"/>
                </a:solidFill>
              </a:defRPr>
            </a:lvl3pPr>
            <a:lvl4pPr lvl="3" algn="r">
              <a:lnSpc>
                <a:spcPct val="100000"/>
              </a:lnSpc>
              <a:spcBef>
                <a:spcPts val="0"/>
              </a:spcBef>
              <a:spcAft>
                <a:spcPts val="0"/>
              </a:spcAft>
              <a:buClr>
                <a:schemeClr val="dk1"/>
              </a:buClr>
              <a:buSzPts val="1000"/>
              <a:buNone/>
              <a:defRPr sz="1000">
                <a:solidFill>
                  <a:schemeClr val="dk1"/>
                </a:solidFill>
              </a:defRPr>
            </a:lvl4pPr>
            <a:lvl5pPr lvl="4" algn="r">
              <a:lnSpc>
                <a:spcPct val="100000"/>
              </a:lnSpc>
              <a:spcBef>
                <a:spcPts val="0"/>
              </a:spcBef>
              <a:spcAft>
                <a:spcPts val="0"/>
              </a:spcAft>
              <a:buClr>
                <a:schemeClr val="dk1"/>
              </a:buClr>
              <a:buSzPts val="1000"/>
              <a:buNone/>
              <a:defRPr sz="1000">
                <a:solidFill>
                  <a:schemeClr val="dk1"/>
                </a:solidFill>
              </a:defRPr>
            </a:lvl5pPr>
            <a:lvl6pPr lvl="5" algn="r">
              <a:lnSpc>
                <a:spcPct val="100000"/>
              </a:lnSpc>
              <a:spcBef>
                <a:spcPts val="0"/>
              </a:spcBef>
              <a:spcAft>
                <a:spcPts val="0"/>
              </a:spcAft>
              <a:buClr>
                <a:schemeClr val="dk1"/>
              </a:buClr>
              <a:buSzPts val="1000"/>
              <a:buNone/>
              <a:defRPr sz="1000">
                <a:solidFill>
                  <a:schemeClr val="dk1"/>
                </a:solidFill>
              </a:defRPr>
            </a:lvl6pPr>
            <a:lvl7pPr lvl="6" algn="r">
              <a:lnSpc>
                <a:spcPct val="100000"/>
              </a:lnSpc>
              <a:spcBef>
                <a:spcPts val="0"/>
              </a:spcBef>
              <a:spcAft>
                <a:spcPts val="0"/>
              </a:spcAft>
              <a:buClr>
                <a:schemeClr val="dk1"/>
              </a:buClr>
              <a:buSzPts val="1000"/>
              <a:buNone/>
              <a:defRPr sz="1000">
                <a:solidFill>
                  <a:schemeClr val="dk1"/>
                </a:solidFill>
              </a:defRPr>
            </a:lvl7pPr>
            <a:lvl8pPr lvl="7" algn="r">
              <a:lnSpc>
                <a:spcPct val="100000"/>
              </a:lnSpc>
              <a:spcBef>
                <a:spcPts val="0"/>
              </a:spcBef>
              <a:spcAft>
                <a:spcPts val="0"/>
              </a:spcAft>
              <a:buClr>
                <a:schemeClr val="dk1"/>
              </a:buClr>
              <a:buSzPts val="1000"/>
              <a:buNone/>
              <a:defRPr sz="1000">
                <a:solidFill>
                  <a:schemeClr val="dk1"/>
                </a:solidFill>
              </a:defRPr>
            </a:lvl8pPr>
            <a:lvl9pPr lvl="8" algn="r">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5">
    <p:spTree>
      <p:nvGrpSpPr>
        <p:cNvPr id="127" name="Shape 127"/>
        <p:cNvGrpSpPr/>
        <p:nvPr/>
      </p:nvGrpSpPr>
      <p:grpSpPr>
        <a:xfrm>
          <a:off x="0" y="0"/>
          <a:ext cx="0" cy="0"/>
          <a:chOff x="0" y="0"/>
          <a:chExt cx="0" cy="0"/>
        </a:xfrm>
      </p:grpSpPr>
      <p:sp>
        <p:nvSpPr>
          <p:cNvPr id="128" name="Google Shape;128;p25"/>
          <p:cNvSpPr txBox="1"/>
          <p:nvPr>
            <p:ph type="title"/>
          </p:nvPr>
        </p:nvSpPr>
        <p:spPr>
          <a:xfrm>
            <a:off x="497603" y="2777170"/>
            <a:ext cx="3932700" cy="208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6000">
                <a:solidFill>
                  <a:schemeClr val="accent1"/>
                </a:solidFill>
              </a:defRPr>
            </a:lvl1pPr>
            <a:lvl2pPr lvl="1" algn="l">
              <a:lnSpc>
                <a:spcPct val="100000"/>
              </a:lnSpc>
              <a:spcBef>
                <a:spcPts val="0"/>
              </a:spcBef>
              <a:spcAft>
                <a:spcPts val="0"/>
              </a:spcAft>
              <a:buSzPts val="2800"/>
              <a:buNone/>
              <a:defRPr sz="6000">
                <a:solidFill>
                  <a:schemeClr val="accent1"/>
                </a:solidFill>
              </a:defRPr>
            </a:lvl2pPr>
            <a:lvl3pPr lvl="2" algn="l">
              <a:lnSpc>
                <a:spcPct val="100000"/>
              </a:lnSpc>
              <a:spcBef>
                <a:spcPts val="0"/>
              </a:spcBef>
              <a:spcAft>
                <a:spcPts val="0"/>
              </a:spcAft>
              <a:buSzPts val="2800"/>
              <a:buNone/>
              <a:defRPr sz="6000">
                <a:solidFill>
                  <a:schemeClr val="accent1"/>
                </a:solidFill>
              </a:defRPr>
            </a:lvl3pPr>
            <a:lvl4pPr lvl="3" algn="l">
              <a:lnSpc>
                <a:spcPct val="100000"/>
              </a:lnSpc>
              <a:spcBef>
                <a:spcPts val="0"/>
              </a:spcBef>
              <a:spcAft>
                <a:spcPts val="0"/>
              </a:spcAft>
              <a:buSzPts val="2800"/>
              <a:buNone/>
              <a:defRPr sz="6000">
                <a:solidFill>
                  <a:schemeClr val="accent1"/>
                </a:solidFill>
              </a:defRPr>
            </a:lvl4pPr>
            <a:lvl5pPr lvl="4" algn="l">
              <a:lnSpc>
                <a:spcPct val="100000"/>
              </a:lnSpc>
              <a:spcBef>
                <a:spcPts val="0"/>
              </a:spcBef>
              <a:spcAft>
                <a:spcPts val="0"/>
              </a:spcAft>
              <a:buSzPts val="2800"/>
              <a:buNone/>
              <a:defRPr sz="6000">
                <a:solidFill>
                  <a:schemeClr val="accent1"/>
                </a:solidFill>
              </a:defRPr>
            </a:lvl5pPr>
            <a:lvl6pPr lvl="5" algn="l">
              <a:lnSpc>
                <a:spcPct val="100000"/>
              </a:lnSpc>
              <a:spcBef>
                <a:spcPts val="0"/>
              </a:spcBef>
              <a:spcAft>
                <a:spcPts val="0"/>
              </a:spcAft>
              <a:buSzPts val="2800"/>
              <a:buNone/>
              <a:defRPr sz="6000">
                <a:solidFill>
                  <a:schemeClr val="accent1"/>
                </a:solidFill>
              </a:defRPr>
            </a:lvl6pPr>
            <a:lvl7pPr lvl="6" algn="l">
              <a:lnSpc>
                <a:spcPct val="100000"/>
              </a:lnSpc>
              <a:spcBef>
                <a:spcPts val="0"/>
              </a:spcBef>
              <a:spcAft>
                <a:spcPts val="0"/>
              </a:spcAft>
              <a:buSzPts val="2800"/>
              <a:buNone/>
              <a:defRPr sz="6000">
                <a:solidFill>
                  <a:schemeClr val="accent1"/>
                </a:solidFill>
              </a:defRPr>
            </a:lvl7pPr>
            <a:lvl8pPr lvl="7" algn="l">
              <a:lnSpc>
                <a:spcPct val="100000"/>
              </a:lnSpc>
              <a:spcBef>
                <a:spcPts val="0"/>
              </a:spcBef>
              <a:spcAft>
                <a:spcPts val="0"/>
              </a:spcAft>
              <a:buSzPts val="2800"/>
              <a:buNone/>
              <a:defRPr sz="6000">
                <a:solidFill>
                  <a:schemeClr val="accent1"/>
                </a:solidFill>
              </a:defRPr>
            </a:lvl8pPr>
            <a:lvl9pPr lvl="8" algn="l">
              <a:lnSpc>
                <a:spcPct val="100000"/>
              </a:lnSpc>
              <a:spcBef>
                <a:spcPts val="0"/>
              </a:spcBef>
              <a:spcAft>
                <a:spcPts val="0"/>
              </a:spcAft>
              <a:buSzPts val="2800"/>
              <a:buNone/>
              <a:defRPr sz="6000">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9">
    <p:spTree>
      <p:nvGrpSpPr>
        <p:cNvPr id="129" name="Shape 129"/>
        <p:cNvGrpSpPr/>
        <p:nvPr/>
      </p:nvGrpSpPr>
      <p:grpSpPr>
        <a:xfrm>
          <a:off x="0" y="0"/>
          <a:ext cx="0" cy="0"/>
          <a:chOff x="0" y="0"/>
          <a:chExt cx="0" cy="0"/>
        </a:xfrm>
      </p:grpSpPr>
      <p:sp>
        <p:nvSpPr>
          <p:cNvPr id="130" name="Google Shape;130;p26"/>
          <p:cNvSpPr txBox="1"/>
          <p:nvPr>
            <p:ph type="ctrTitle"/>
          </p:nvPr>
        </p:nvSpPr>
        <p:spPr>
          <a:xfrm>
            <a:off x="1239710" y="1313050"/>
            <a:ext cx="13656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b="0" sz="1400"/>
            </a:lvl1pPr>
            <a:lvl2pPr lvl="1" algn="r">
              <a:lnSpc>
                <a:spcPct val="100000"/>
              </a:lnSpc>
              <a:spcBef>
                <a:spcPts val="0"/>
              </a:spcBef>
              <a:spcAft>
                <a:spcPts val="0"/>
              </a:spcAft>
              <a:buSzPts val="1400"/>
              <a:buNone/>
              <a:defRPr b="0" sz="1400"/>
            </a:lvl2pPr>
            <a:lvl3pPr lvl="2" algn="r">
              <a:lnSpc>
                <a:spcPct val="100000"/>
              </a:lnSpc>
              <a:spcBef>
                <a:spcPts val="0"/>
              </a:spcBef>
              <a:spcAft>
                <a:spcPts val="0"/>
              </a:spcAft>
              <a:buSzPts val="1400"/>
              <a:buNone/>
              <a:defRPr b="0" sz="1400"/>
            </a:lvl3pPr>
            <a:lvl4pPr lvl="3" algn="r">
              <a:lnSpc>
                <a:spcPct val="100000"/>
              </a:lnSpc>
              <a:spcBef>
                <a:spcPts val="0"/>
              </a:spcBef>
              <a:spcAft>
                <a:spcPts val="0"/>
              </a:spcAft>
              <a:buSzPts val="1400"/>
              <a:buNone/>
              <a:defRPr b="0" sz="1400"/>
            </a:lvl4pPr>
            <a:lvl5pPr lvl="4" algn="r">
              <a:lnSpc>
                <a:spcPct val="100000"/>
              </a:lnSpc>
              <a:spcBef>
                <a:spcPts val="0"/>
              </a:spcBef>
              <a:spcAft>
                <a:spcPts val="0"/>
              </a:spcAft>
              <a:buSzPts val="1400"/>
              <a:buNone/>
              <a:defRPr b="0" sz="1400"/>
            </a:lvl5pPr>
            <a:lvl6pPr lvl="5" algn="r">
              <a:lnSpc>
                <a:spcPct val="100000"/>
              </a:lnSpc>
              <a:spcBef>
                <a:spcPts val="0"/>
              </a:spcBef>
              <a:spcAft>
                <a:spcPts val="0"/>
              </a:spcAft>
              <a:buSzPts val="1400"/>
              <a:buNone/>
              <a:defRPr b="0" sz="1400"/>
            </a:lvl6pPr>
            <a:lvl7pPr lvl="6" algn="r">
              <a:lnSpc>
                <a:spcPct val="100000"/>
              </a:lnSpc>
              <a:spcBef>
                <a:spcPts val="0"/>
              </a:spcBef>
              <a:spcAft>
                <a:spcPts val="0"/>
              </a:spcAft>
              <a:buSzPts val="1400"/>
              <a:buNone/>
              <a:defRPr b="0" sz="1400"/>
            </a:lvl7pPr>
            <a:lvl8pPr lvl="7" algn="r">
              <a:lnSpc>
                <a:spcPct val="100000"/>
              </a:lnSpc>
              <a:spcBef>
                <a:spcPts val="0"/>
              </a:spcBef>
              <a:spcAft>
                <a:spcPts val="0"/>
              </a:spcAft>
              <a:buSzPts val="1400"/>
              <a:buNone/>
              <a:defRPr b="0" sz="1400"/>
            </a:lvl8pPr>
            <a:lvl9pPr lvl="8" algn="r">
              <a:lnSpc>
                <a:spcPct val="100000"/>
              </a:lnSpc>
              <a:spcBef>
                <a:spcPts val="0"/>
              </a:spcBef>
              <a:spcAft>
                <a:spcPts val="0"/>
              </a:spcAft>
              <a:buSzPts val="1400"/>
              <a:buNone/>
              <a:defRPr b="0" sz="1400"/>
            </a:lvl9pPr>
          </a:lstStyle>
          <a:p/>
        </p:txBody>
      </p:sp>
      <p:sp>
        <p:nvSpPr>
          <p:cNvPr id="131" name="Google Shape;131;p26"/>
          <p:cNvSpPr txBox="1"/>
          <p:nvPr>
            <p:ph idx="1" type="subTitle"/>
          </p:nvPr>
        </p:nvSpPr>
        <p:spPr>
          <a:xfrm>
            <a:off x="724100" y="1869623"/>
            <a:ext cx="1881300" cy="78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000"/>
              <a:buNone/>
              <a:defRPr sz="1200">
                <a:solidFill>
                  <a:schemeClr val="dk1"/>
                </a:solidFill>
              </a:defRPr>
            </a:lvl1pPr>
            <a:lvl2pPr lvl="1" algn="r">
              <a:lnSpc>
                <a:spcPct val="100000"/>
              </a:lnSpc>
              <a:spcBef>
                <a:spcPts val="0"/>
              </a:spcBef>
              <a:spcAft>
                <a:spcPts val="0"/>
              </a:spcAft>
              <a:buClr>
                <a:schemeClr val="dk1"/>
              </a:buClr>
              <a:buSzPts val="1000"/>
              <a:buNone/>
              <a:defRPr sz="1000">
                <a:solidFill>
                  <a:schemeClr val="dk1"/>
                </a:solidFill>
              </a:defRPr>
            </a:lvl2pPr>
            <a:lvl3pPr lvl="2" algn="r">
              <a:lnSpc>
                <a:spcPct val="100000"/>
              </a:lnSpc>
              <a:spcBef>
                <a:spcPts val="0"/>
              </a:spcBef>
              <a:spcAft>
                <a:spcPts val="0"/>
              </a:spcAft>
              <a:buClr>
                <a:schemeClr val="dk1"/>
              </a:buClr>
              <a:buSzPts val="1000"/>
              <a:buNone/>
              <a:defRPr sz="1000">
                <a:solidFill>
                  <a:schemeClr val="dk1"/>
                </a:solidFill>
              </a:defRPr>
            </a:lvl3pPr>
            <a:lvl4pPr lvl="3" algn="r">
              <a:lnSpc>
                <a:spcPct val="100000"/>
              </a:lnSpc>
              <a:spcBef>
                <a:spcPts val="0"/>
              </a:spcBef>
              <a:spcAft>
                <a:spcPts val="0"/>
              </a:spcAft>
              <a:buClr>
                <a:schemeClr val="dk1"/>
              </a:buClr>
              <a:buSzPts val="1000"/>
              <a:buNone/>
              <a:defRPr sz="1000">
                <a:solidFill>
                  <a:schemeClr val="dk1"/>
                </a:solidFill>
              </a:defRPr>
            </a:lvl4pPr>
            <a:lvl5pPr lvl="4" algn="r">
              <a:lnSpc>
                <a:spcPct val="100000"/>
              </a:lnSpc>
              <a:spcBef>
                <a:spcPts val="0"/>
              </a:spcBef>
              <a:spcAft>
                <a:spcPts val="0"/>
              </a:spcAft>
              <a:buClr>
                <a:schemeClr val="dk1"/>
              </a:buClr>
              <a:buSzPts val="1000"/>
              <a:buNone/>
              <a:defRPr sz="1000">
                <a:solidFill>
                  <a:schemeClr val="dk1"/>
                </a:solidFill>
              </a:defRPr>
            </a:lvl5pPr>
            <a:lvl6pPr lvl="5" algn="r">
              <a:lnSpc>
                <a:spcPct val="100000"/>
              </a:lnSpc>
              <a:spcBef>
                <a:spcPts val="0"/>
              </a:spcBef>
              <a:spcAft>
                <a:spcPts val="0"/>
              </a:spcAft>
              <a:buClr>
                <a:schemeClr val="dk1"/>
              </a:buClr>
              <a:buSzPts val="1000"/>
              <a:buNone/>
              <a:defRPr sz="1000">
                <a:solidFill>
                  <a:schemeClr val="dk1"/>
                </a:solidFill>
              </a:defRPr>
            </a:lvl6pPr>
            <a:lvl7pPr lvl="6" algn="r">
              <a:lnSpc>
                <a:spcPct val="100000"/>
              </a:lnSpc>
              <a:spcBef>
                <a:spcPts val="0"/>
              </a:spcBef>
              <a:spcAft>
                <a:spcPts val="0"/>
              </a:spcAft>
              <a:buClr>
                <a:schemeClr val="dk1"/>
              </a:buClr>
              <a:buSzPts val="1000"/>
              <a:buNone/>
              <a:defRPr sz="1000">
                <a:solidFill>
                  <a:schemeClr val="dk1"/>
                </a:solidFill>
              </a:defRPr>
            </a:lvl7pPr>
            <a:lvl8pPr lvl="7" algn="r">
              <a:lnSpc>
                <a:spcPct val="100000"/>
              </a:lnSpc>
              <a:spcBef>
                <a:spcPts val="0"/>
              </a:spcBef>
              <a:spcAft>
                <a:spcPts val="0"/>
              </a:spcAft>
              <a:buClr>
                <a:schemeClr val="dk1"/>
              </a:buClr>
              <a:buSzPts val="1000"/>
              <a:buNone/>
              <a:defRPr sz="1000">
                <a:solidFill>
                  <a:schemeClr val="dk1"/>
                </a:solidFill>
              </a:defRPr>
            </a:lvl8pPr>
            <a:lvl9pPr lvl="8" algn="r">
              <a:lnSpc>
                <a:spcPct val="100000"/>
              </a:lnSpc>
              <a:spcBef>
                <a:spcPts val="0"/>
              </a:spcBef>
              <a:spcAft>
                <a:spcPts val="0"/>
              </a:spcAft>
              <a:buClr>
                <a:schemeClr val="dk1"/>
              </a:buClr>
              <a:buSzPts val="1000"/>
              <a:buNone/>
              <a:defRPr sz="1000">
                <a:solidFill>
                  <a:schemeClr val="dk1"/>
                </a:solidFill>
              </a:defRPr>
            </a:lvl9pPr>
          </a:lstStyle>
          <a:p/>
        </p:txBody>
      </p:sp>
      <p:sp>
        <p:nvSpPr>
          <p:cNvPr id="132" name="Google Shape;132;p26"/>
          <p:cNvSpPr txBox="1"/>
          <p:nvPr>
            <p:ph idx="2"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133" name="Google Shape;133;p26"/>
          <p:cNvSpPr txBox="1"/>
          <p:nvPr>
            <p:ph idx="3" type="ctrTitle"/>
          </p:nvPr>
        </p:nvSpPr>
        <p:spPr>
          <a:xfrm>
            <a:off x="1239710" y="3068990"/>
            <a:ext cx="13656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b="0" sz="1400"/>
            </a:lvl1pPr>
            <a:lvl2pPr lvl="1" algn="r">
              <a:lnSpc>
                <a:spcPct val="100000"/>
              </a:lnSpc>
              <a:spcBef>
                <a:spcPts val="0"/>
              </a:spcBef>
              <a:spcAft>
                <a:spcPts val="0"/>
              </a:spcAft>
              <a:buSzPts val="1400"/>
              <a:buNone/>
              <a:defRPr b="0" sz="1400"/>
            </a:lvl2pPr>
            <a:lvl3pPr lvl="2" algn="r">
              <a:lnSpc>
                <a:spcPct val="100000"/>
              </a:lnSpc>
              <a:spcBef>
                <a:spcPts val="0"/>
              </a:spcBef>
              <a:spcAft>
                <a:spcPts val="0"/>
              </a:spcAft>
              <a:buSzPts val="1400"/>
              <a:buNone/>
              <a:defRPr b="0" sz="1400"/>
            </a:lvl3pPr>
            <a:lvl4pPr lvl="3" algn="r">
              <a:lnSpc>
                <a:spcPct val="100000"/>
              </a:lnSpc>
              <a:spcBef>
                <a:spcPts val="0"/>
              </a:spcBef>
              <a:spcAft>
                <a:spcPts val="0"/>
              </a:spcAft>
              <a:buSzPts val="1400"/>
              <a:buNone/>
              <a:defRPr b="0" sz="1400"/>
            </a:lvl4pPr>
            <a:lvl5pPr lvl="4" algn="r">
              <a:lnSpc>
                <a:spcPct val="100000"/>
              </a:lnSpc>
              <a:spcBef>
                <a:spcPts val="0"/>
              </a:spcBef>
              <a:spcAft>
                <a:spcPts val="0"/>
              </a:spcAft>
              <a:buSzPts val="1400"/>
              <a:buNone/>
              <a:defRPr b="0" sz="1400"/>
            </a:lvl5pPr>
            <a:lvl6pPr lvl="5" algn="r">
              <a:lnSpc>
                <a:spcPct val="100000"/>
              </a:lnSpc>
              <a:spcBef>
                <a:spcPts val="0"/>
              </a:spcBef>
              <a:spcAft>
                <a:spcPts val="0"/>
              </a:spcAft>
              <a:buSzPts val="1400"/>
              <a:buNone/>
              <a:defRPr b="0" sz="1400"/>
            </a:lvl6pPr>
            <a:lvl7pPr lvl="6" algn="r">
              <a:lnSpc>
                <a:spcPct val="100000"/>
              </a:lnSpc>
              <a:spcBef>
                <a:spcPts val="0"/>
              </a:spcBef>
              <a:spcAft>
                <a:spcPts val="0"/>
              </a:spcAft>
              <a:buSzPts val="1400"/>
              <a:buNone/>
              <a:defRPr b="0" sz="1400"/>
            </a:lvl7pPr>
            <a:lvl8pPr lvl="7" algn="r">
              <a:lnSpc>
                <a:spcPct val="100000"/>
              </a:lnSpc>
              <a:spcBef>
                <a:spcPts val="0"/>
              </a:spcBef>
              <a:spcAft>
                <a:spcPts val="0"/>
              </a:spcAft>
              <a:buSzPts val="1400"/>
              <a:buNone/>
              <a:defRPr b="0" sz="1400"/>
            </a:lvl8pPr>
            <a:lvl9pPr lvl="8" algn="r">
              <a:lnSpc>
                <a:spcPct val="100000"/>
              </a:lnSpc>
              <a:spcBef>
                <a:spcPts val="0"/>
              </a:spcBef>
              <a:spcAft>
                <a:spcPts val="0"/>
              </a:spcAft>
              <a:buSzPts val="1400"/>
              <a:buNone/>
              <a:defRPr b="0" sz="1400"/>
            </a:lvl9pPr>
          </a:lstStyle>
          <a:p/>
        </p:txBody>
      </p:sp>
      <p:sp>
        <p:nvSpPr>
          <p:cNvPr id="134" name="Google Shape;134;p26"/>
          <p:cNvSpPr txBox="1"/>
          <p:nvPr>
            <p:ph idx="4" type="subTitle"/>
          </p:nvPr>
        </p:nvSpPr>
        <p:spPr>
          <a:xfrm>
            <a:off x="724100" y="3618696"/>
            <a:ext cx="1881300" cy="788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000"/>
              <a:buNone/>
              <a:defRPr sz="1200">
                <a:solidFill>
                  <a:schemeClr val="dk1"/>
                </a:solidFill>
              </a:defRPr>
            </a:lvl1pPr>
            <a:lvl2pPr lvl="1" algn="r">
              <a:lnSpc>
                <a:spcPct val="100000"/>
              </a:lnSpc>
              <a:spcBef>
                <a:spcPts val="0"/>
              </a:spcBef>
              <a:spcAft>
                <a:spcPts val="0"/>
              </a:spcAft>
              <a:buClr>
                <a:schemeClr val="dk1"/>
              </a:buClr>
              <a:buSzPts val="1000"/>
              <a:buNone/>
              <a:defRPr sz="1000">
                <a:solidFill>
                  <a:schemeClr val="dk1"/>
                </a:solidFill>
              </a:defRPr>
            </a:lvl2pPr>
            <a:lvl3pPr lvl="2" algn="r">
              <a:lnSpc>
                <a:spcPct val="100000"/>
              </a:lnSpc>
              <a:spcBef>
                <a:spcPts val="0"/>
              </a:spcBef>
              <a:spcAft>
                <a:spcPts val="0"/>
              </a:spcAft>
              <a:buClr>
                <a:schemeClr val="dk1"/>
              </a:buClr>
              <a:buSzPts val="1000"/>
              <a:buNone/>
              <a:defRPr sz="1000">
                <a:solidFill>
                  <a:schemeClr val="dk1"/>
                </a:solidFill>
              </a:defRPr>
            </a:lvl3pPr>
            <a:lvl4pPr lvl="3" algn="r">
              <a:lnSpc>
                <a:spcPct val="100000"/>
              </a:lnSpc>
              <a:spcBef>
                <a:spcPts val="0"/>
              </a:spcBef>
              <a:spcAft>
                <a:spcPts val="0"/>
              </a:spcAft>
              <a:buClr>
                <a:schemeClr val="dk1"/>
              </a:buClr>
              <a:buSzPts val="1000"/>
              <a:buNone/>
              <a:defRPr sz="1000">
                <a:solidFill>
                  <a:schemeClr val="dk1"/>
                </a:solidFill>
              </a:defRPr>
            </a:lvl4pPr>
            <a:lvl5pPr lvl="4" algn="r">
              <a:lnSpc>
                <a:spcPct val="100000"/>
              </a:lnSpc>
              <a:spcBef>
                <a:spcPts val="0"/>
              </a:spcBef>
              <a:spcAft>
                <a:spcPts val="0"/>
              </a:spcAft>
              <a:buClr>
                <a:schemeClr val="dk1"/>
              </a:buClr>
              <a:buSzPts val="1000"/>
              <a:buNone/>
              <a:defRPr sz="1000">
                <a:solidFill>
                  <a:schemeClr val="dk1"/>
                </a:solidFill>
              </a:defRPr>
            </a:lvl5pPr>
            <a:lvl6pPr lvl="5" algn="r">
              <a:lnSpc>
                <a:spcPct val="100000"/>
              </a:lnSpc>
              <a:spcBef>
                <a:spcPts val="0"/>
              </a:spcBef>
              <a:spcAft>
                <a:spcPts val="0"/>
              </a:spcAft>
              <a:buClr>
                <a:schemeClr val="dk1"/>
              </a:buClr>
              <a:buSzPts val="1000"/>
              <a:buNone/>
              <a:defRPr sz="1000">
                <a:solidFill>
                  <a:schemeClr val="dk1"/>
                </a:solidFill>
              </a:defRPr>
            </a:lvl6pPr>
            <a:lvl7pPr lvl="6" algn="r">
              <a:lnSpc>
                <a:spcPct val="100000"/>
              </a:lnSpc>
              <a:spcBef>
                <a:spcPts val="0"/>
              </a:spcBef>
              <a:spcAft>
                <a:spcPts val="0"/>
              </a:spcAft>
              <a:buClr>
                <a:schemeClr val="dk1"/>
              </a:buClr>
              <a:buSzPts val="1000"/>
              <a:buNone/>
              <a:defRPr sz="1000">
                <a:solidFill>
                  <a:schemeClr val="dk1"/>
                </a:solidFill>
              </a:defRPr>
            </a:lvl7pPr>
            <a:lvl8pPr lvl="7" algn="r">
              <a:lnSpc>
                <a:spcPct val="100000"/>
              </a:lnSpc>
              <a:spcBef>
                <a:spcPts val="0"/>
              </a:spcBef>
              <a:spcAft>
                <a:spcPts val="0"/>
              </a:spcAft>
              <a:buClr>
                <a:schemeClr val="dk1"/>
              </a:buClr>
              <a:buSzPts val="1000"/>
              <a:buNone/>
              <a:defRPr sz="1000">
                <a:solidFill>
                  <a:schemeClr val="dk1"/>
                </a:solidFill>
              </a:defRPr>
            </a:lvl8pPr>
            <a:lvl9pPr lvl="8" algn="r">
              <a:lnSpc>
                <a:spcPct val="100000"/>
              </a:lnSpc>
              <a:spcBef>
                <a:spcPts val="0"/>
              </a:spcBef>
              <a:spcAft>
                <a:spcPts val="0"/>
              </a:spcAft>
              <a:buClr>
                <a:schemeClr val="dk1"/>
              </a:buClr>
              <a:buSzPts val="1000"/>
              <a:buNone/>
              <a:defRPr sz="1000">
                <a:solidFill>
                  <a:schemeClr val="dk1"/>
                </a:solidFill>
              </a:defRPr>
            </a:lvl9pPr>
          </a:lstStyle>
          <a:p/>
        </p:txBody>
      </p:sp>
      <p:sp>
        <p:nvSpPr>
          <p:cNvPr id="135" name="Google Shape;135;p26"/>
          <p:cNvSpPr txBox="1"/>
          <p:nvPr>
            <p:ph idx="5" type="ctrTitle"/>
          </p:nvPr>
        </p:nvSpPr>
        <p:spPr>
          <a:xfrm>
            <a:off x="6526492" y="1313050"/>
            <a:ext cx="13656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0" sz="1400"/>
            </a:lvl1pPr>
            <a:lvl2pPr lvl="1" algn="l">
              <a:lnSpc>
                <a:spcPct val="100000"/>
              </a:lnSpc>
              <a:spcBef>
                <a:spcPts val="0"/>
              </a:spcBef>
              <a:spcAft>
                <a:spcPts val="0"/>
              </a:spcAft>
              <a:buSzPts val="1400"/>
              <a:buNone/>
              <a:defRPr b="0" sz="1400"/>
            </a:lvl2pPr>
            <a:lvl3pPr lvl="2" algn="l">
              <a:lnSpc>
                <a:spcPct val="100000"/>
              </a:lnSpc>
              <a:spcBef>
                <a:spcPts val="0"/>
              </a:spcBef>
              <a:spcAft>
                <a:spcPts val="0"/>
              </a:spcAft>
              <a:buSzPts val="1400"/>
              <a:buNone/>
              <a:defRPr b="0" sz="1400"/>
            </a:lvl3pPr>
            <a:lvl4pPr lvl="3" algn="l">
              <a:lnSpc>
                <a:spcPct val="100000"/>
              </a:lnSpc>
              <a:spcBef>
                <a:spcPts val="0"/>
              </a:spcBef>
              <a:spcAft>
                <a:spcPts val="0"/>
              </a:spcAft>
              <a:buSzPts val="1400"/>
              <a:buNone/>
              <a:defRPr b="0" sz="1400"/>
            </a:lvl4pPr>
            <a:lvl5pPr lvl="4" algn="l">
              <a:lnSpc>
                <a:spcPct val="100000"/>
              </a:lnSpc>
              <a:spcBef>
                <a:spcPts val="0"/>
              </a:spcBef>
              <a:spcAft>
                <a:spcPts val="0"/>
              </a:spcAft>
              <a:buSzPts val="1400"/>
              <a:buNone/>
              <a:defRPr b="0" sz="1400"/>
            </a:lvl5pPr>
            <a:lvl6pPr lvl="5" algn="l">
              <a:lnSpc>
                <a:spcPct val="100000"/>
              </a:lnSpc>
              <a:spcBef>
                <a:spcPts val="0"/>
              </a:spcBef>
              <a:spcAft>
                <a:spcPts val="0"/>
              </a:spcAft>
              <a:buSzPts val="1400"/>
              <a:buNone/>
              <a:defRPr b="0" sz="1400"/>
            </a:lvl6pPr>
            <a:lvl7pPr lvl="6" algn="l">
              <a:lnSpc>
                <a:spcPct val="100000"/>
              </a:lnSpc>
              <a:spcBef>
                <a:spcPts val="0"/>
              </a:spcBef>
              <a:spcAft>
                <a:spcPts val="0"/>
              </a:spcAft>
              <a:buSzPts val="1400"/>
              <a:buNone/>
              <a:defRPr b="0" sz="1400"/>
            </a:lvl7pPr>
            <a:lvl8pPr lvl="7" algn="l">
              <a:lnSpc>
                <a:spcPct val="100000"/>
              </a:lnSpc>
              <a:spcBef>
                <a:spcPts val="0"/>
              </a:spcBef>
              <a:spcAft>
                <a:spcPts val="0"/>
              </a:spcAft>
              <a:buSzPts val="1400"/>
              <a:buNone/>
              <a:defRPr b="0" sz="1400"/>
            </a:lvl8pPr>
            <a:lvl9pPr lvl="8" algn="l">
              <a:lnSpc>
                <a:spcPct val="100000"/>
              </a:lnSpc>
              <a:spcBef>
                <a:spcPts val="0"/>
              </a:spcBef>
              <a:spcAft>
                <a:spcPts val="0"/>
              </a:spcAft>
              <a:buSzPts val="1400"/>
              <a:buNone/>
              <a:defRPr b="0" sz="1400"/>
            </a:lvl9pPr>
          </a:lstStyle>
          <a:p/>
        </p:txBody>
      </p:sp>
      <p:sp>
        <p:nvSpPr>
          <p:cNvPr id="136" name="Google Shape;136;p26"/>
          <p:cNvSpPr txBox="1"/>
          <p:nvPr>
            <p:ph idx="6" type="subTitle"/>
          </p:nvPr>
        </p:nvSpPr>
        <p:spPr>
          <a:xfrm>
            <a:off x="6526492" y="1869623"/>
            <a:ext cx="1881300" cy="7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2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
        <p:nvSpPr>
          <p:cNvPr id="137" name="Google Shape;137;p26"/>
          <p:cNvSpPr txBox="1"/>
          <p:nvPr>
            <p:ph idx="7" type="ctrTitle"/>
          </p:nvPr>
        </p:nvSpPr>
        <p:spPr>
          <a:xfrm>
            <a:off x="6526492" y="3068990"/>
            <a:ext cx="13656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0" sz="1400"/>
            </a:lvl1pPr>
            <a:lvl2pPr lvl="1" algn="l">
              <a:lnSpc>
                <a:spcPct val="100000"/>
              </a:lnSpc>
              <a:spcBef>
                <a:spcPts val="0"/>
              </a:spcBef>
              <a:spcAft>
                <a:spcPts val="0"/>
              </a:spcAft>
              <a:buSzPts val="1400"/>
              <a:buNone/>
              <a:defRPr b="0" sz="1400"/>
            </a:lvl2pPr>
            <a:lvl3pPr lvl="2" algn="l">
              <a:lnSpc>
                <a:spcPct val="100000"/>
              </a:lnSpc>
              <a:spcBef>
                <a:spcPts val="0"/>
              </a:spcBef>
              <a:spcAft>
                <a:spcPts val="0"/>
              </a:spcAft>
              <a:buSzPts val="1400"/>
              <a:buNone/>
              <a:defRPr b="0" sz="1400"/>
            </a:lvl3pPr>
            <a:lvl4pPr lvl="3" algn="l">
              <a:lnSpc>
                <a:spcPct val="100000"/>
              </a:lnSpc>
              <a:spcBef>
                <a:spcPts val="0"/>
              </a:spcBef>
              <a:spcAft>
                <a:spcPts val="0"/>
              </a:spcAft>
              <a:buSzPts val="1400"/>
              <a:buNone/>
              <a:defRPr b="0" sz="1400"/>
            </a:lvl4pPr>
            <a:lvl5pPr lvl="4" algn="l">
              <a:lnSpc>
                <a:spcPct val="100000"/>
              </a:lnSpc>
              <a:spcBef>
                <a:spcPts val="0"/>
              </a:spcBef>
              <a:spcAft>
                <a:spcPts val="0"/>
              </a:spcAft>
              <a:buSzPts val="1400"/>
              <a:buNone/>
              <a:defRPr b="0" sz="1400"/>
            </a:lvl5pPr>
            <a:lvl6pPr lvl="5" algn="l">
              <a:lnSpc>
                <a:spcPct val="100000"/>
              </a:lnSpc>
              <a:spcBef>
                <a:spcPts val="0"/>
              </a:spcBef>
              <a:spcAft>
                <a:spcPts val="0"/>
              </a:spcAft>
              <a:buSzPts val="1400"/>
              <a:buNone/>
              <a:defRPr b="0" sz="1400"/>
            </a:lvl6pPr>
            <a:lvl7pPr lvl="6" algn="l">
              <a:lnSpc>
                <a:spcPct val="100000"/>
              </a:lnSpc>
              <a:spcBef>
                <a:spcPts val="0"/>
              </a:spcBef>
              <a:spcAft>
                <a:spcPts val="0"/>
              </a:spcAft>
              <a:buSzPts val="1400"/>
              <a:buNone/>
              <a:defRPr b="0" sz="1400"/>
            </a:lvl7pPr>
            <a:lvl8pPr lvl="7" algn="l">
              <a:lnSpc>
                <a:spcPct val="100000"/>
              </a:lnSpc>
              <a:spcBef>
                <a:spcPts val="0"/>
              </a:spcBef>
              <a:spcAft>
                <a:spcPts val="0"/>
              </a:spcAft>
              <a:buSzPts val="1400"/>
              <a:buNone/>
              <a:defRPr b="0" sz="1400"/>
            </a:lvl8pPr>
            <a:lvl9pPr lvl="8" algn="l">
              <a:lnSpc>
                <a:spcPct val="100000"/>
              </a:lnSpc>
              <a:spcBef>
                <a:spcPts val="0"/>
              </a:spcBef>
              <a:spcAft>
                <a:spcPts val="0"/>
              </a:spcAft>
              <a:buSzPts val="1400"/>
              <a:buNone/>
              <a:defRPr b="0" sz="1400"/>
            </a:lvl9pPr>
          </a:lstStyle>
          <a:p/>
        </p:txBody>
      </p:sp>
      <p:sp>
        <p:nvSpPr>
          <p:cNvPr id="138" name="Google Shape;138;p26"/>
          <p:cNvSpPr txBox="1"/>
          <p:nvPr>
            <p:ph idx="8" type="subTitle"/>
          </p:nvPr>
        </p:nvSpPr>
        <p:spPr>
          <a:xfrm>
            <a:off x="6526492" y="3618696"/>
            <a:ext cx="1881300" cy="78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000"/>
              <a:buNone/>
              <a:defRPr sz="1200">
                <a:solidFill>
                  <a:schemeClr val="dk1"/>
                </a:solidFill>
              </a:defRPr>
            </a:lvl1pPr>
            <a:lvl2pPr lvl="1" algn="l">
              <a:lnSpc>
                <a:spcPct val="100000"/>
              </a:lnSpc>
              <a:spcBef>
                <a:spcPts val="0"/>
              </a:spcBef>
              <a:spcAft>
                <a:spcPts val="0"/>
              </a:spcAft>
              <a:buClr>
                <a:schemeClr val="dk1"/>
              </a:buClr>
              <a:buSzPts val="1000"/>
              <a:buNone/>
              <a:defRPr sz="1000">
                <a:solidFill>
                  <a:schemeClr val="dk1"/>
                </a:solidFill>
              </a:defRPr>
            </a:lvl2pPr>
            <a:lvl3pPr lvl="2" algn="l">
              <a:lnSpc>
                <a:spcPct val="100000"/>
              </a:lnSpc>
              <a:spcBef>
                <a:spcPts val="0"/>
              </a:spcBef>
              <a:spcAft>
                <a:spcPts val="0"/>
              </a:spcAft>
              <a:buClr>
                <a:schemeClr val="dk1"/>
              </a:buClr>
              <a:buSzPts val="1000"/>
              <a:buNone/>
              <a:defRPr sz="1000">
                <a:solidFill>
                  <a:schemeClr val="dk1"/>
                </a:solidFill>
              </a:defRPr>
            </a:lvl3pPr>
            <a:lvl4pPr lvl="3" algn="l">
              <a:lnSpc>
                <a:spcPct val="100000"/>
              </a:lnSpc>
              <a:spcBef>
                <a:spcPts val="0"/>
              </a:spcBef>
              <a:spcAft>
                <a:spcPts val="0"/>
              </a:spcAft>
              <a:buClr>
                <a:schemeClr val="dk1"/>
              </a:buClr>
              <a:buSzPts val="1000"/>
              <a:buNone/>
              <a:defRPr sz="1000">
                <a:solidFill>
                  <a:schemeClr val="dk1"/>
                </a:solidFill>
              </a:defRPr>
            </a:lvl4pPr>
            <a:lvl5pPr lvl="4" algn="l">
              <a:lnSpc>
                <a:spcPct val="100000"/>
              </a:lnSpc>
              <a:spcBef>
                <a:spcPts val="0"/>
              </a:spcBef>
              <a:spcAft>
                <a:spcPts val="0"/>
              </a:spcAft>
              <a:buClr>
                <a:schemeClr val="dk1"/>
              </a:buClr>
              <a:buSzPts val="1000"/>
              <a:buNone/>
              <a:defRPr sz="1000">
                <a:solidFill>
                  <a:schemeClr val="dk1"/>
                </a:solidFill>
              </a:defRPr>
            </a:lvl5pPr>
            <a:lvl6pPr lvl="5" algn="l">
              <a:lnSpc>
                <a:spcPct val="100000"/>
              </a:lnSpc>
              <a:spcBef>
                <a:spcPts val="0"/>
              </a:spcBef>
              <a:spcAft>
                <a:spcPts val="0"/>
              </a:spcAft>
              <a:buClr>
                <a:schemeClr val="dk1"/>
              </a:buClr>
              <a:buSzPts val="1000"/>
              <a:buNone/>
              <a:defRPr sz="1000">
                <a:solidFill>
                  <a:schemeClr val="dk1"/>
                </a:solidFill>
              </a:defRPr>
            </a:lvl6pPr>
            <a:lvl7pPr lvl="6" algn="l">
              <a:lnSpc>
                <a:spcPct val="100000"/>
              </a:lnSpc>
              <a:spcBef>
                <a:spcPts val="0"/>
              </a:spcBef>
              <a:spcAft>
                <a:spcPts val="0"/>
              </a:spcAft>
              <a:buClr>
                <a:schemeClr val="dk1"/>
              </a:buClr>
              <a:buSzPts val="1000"/>
              <a:buNone/>
              <a:defRPr sz="1000">
                <a:solidFill>
                  <a:schemeClr val="dk1"/>
                </a:solidFill>
              </a:defRPr>
            </a:lvl7pPr>
            <a:lvl8pPr lvl="7" algn="l">
              <a:lnSpc>
                <a:spcPct val="100000"/>
              </a:lnSpc>
              <a:spcBef>
                <a:spcPts val="0"/>
              </a:spcBef>
              <a:spcAft>
                <a:spcPts val="0"/>
              </a:spcAft>
              <a:buClr>
                <a:schemeClr val="dk1"/>
              </a:buClr>
              <a:buSzPts val="1000"/>
              <a:buNone/>
              <a:defRPr sz="1000">
                <a:solidFill>
                  <a:schemeClr val="dk1"/>
                </a:solidFill>
              </a:defRPr>
            </a:lvl8pPr>
            <a:lvl9pPr lvl="8" algn="l">
              <a:lnSpc>
                <a:spcPct val="100000"/>
              </a:lnSpc>
              <a:spcBef>
                <a:spcPts val="0"/>
              </a:spcBef>
              <a:spcAft>
                <a:spcPts val="0"/>
              </a:spcAft>
              <a:buClr>
                <a:schemeClr val="dk1"/>
              </a:buClr>
              <a:buSzPts val="1000"/>
              <a:buNone/>
              <a:defRPr sz="10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_1">
    <p:spTree>
      <p:nvGrpSpPr>
        <p:cNvPr id="139" name="Shape 139"/>
        <p:cNvGrpSpPr/>
        <p:nvPr/>
      </p:nvGrpSpPr>
      <p:grpSpPr>
        <a:xfrm>
          <a:off x="0" y="0"/>
          <a:ext cx="0" cy="0"/>
          <a:chOff x="0" y="0"/>
          <a:chExt cx="0" cy="0"/>
        </a:xfrm>
      </p:grpSpPr>
      <p:sp>
        <p:nvSpPr>
          <p:cNvPr id="140" name="Google Shape;140;p27"/>
          <p:cNvSpPr/>
          <p:nvPr/>
        </p:nvSpPr>
        <p:spPr>
          <a:xfrm>
            <a:off x="474000" y="938800"/>
            <a:ext cx="8196000" cy="38196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7"/>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3_1_1">
    <p:spTree>
      <p:nvGrpSpPr>
        <p:cNvPr id="142" name="Shape 142"/>
        <p:cNvGrpSpPr/>
        <p:nvPr/>
      </p:nvGrpSpPr>
      <p:grpSpPr>
        <a:xfrm>
          <a:off x="0" y="0"/>
          <a:ext cx="0" cy="0"/>
          <a:chOff x="0" y="0"/>
          <a:chExt cx="0" cy="0"/>
        </a:xfrm>
      </p:grpSpPr>
      <p:sp>
        <p:nvSpPr>
          <p:cNvPr id="143" name="Google Shape;143;p28"/>
          <p:cNvSpPr/>
          <p:nvPr/>
        </p:nvSpPr>
        <p:spPr>
          <a:xfrm flipH="1">
            <a:off x="474000" y="938800"/>
            <a:ext cx="8196000" cy="38196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8"/>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_1_1_1">
    <p:spTree>
      <p:nvGrpSpPr>
        <p:cNvPr id="145" name="Shape 145"/>
        <p:cNvGrpSpPr/>
        <p:nvPr/>
      </p:nvGrpSpPr>
      <p:grpSpPr>
        <a:xfrm>
          <a:off x="0" y="0"/>
          <a:ext cx="0" cy="0"/>
          <a:chOff x="0" y="0"/>
          <a:chExt cx="0" cy="0"/>
        </a:xfrm>
      </p:grpSpPr>
      <p:sp>
        <p:nvSpPr>
          <p:cNvPr id="146" name="Google Shape;146;p29"/>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147" name="Google Shape;147;p29"/>
          <p:cNvSpPr/>
          <p:nvPr/>
        </p:nvSpPr>
        <p:spPr>
          <a:xfrm flipH="1">
            <a:off x="4558700" y="1923975"/>
            <a:ext cx="4592700" cy="32532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7">
    <p:spTree>
      <p:nvGrpSpPr>
        <p:cNvPr id="148" name="Shape 148"/>
        <p:cNvGrpSpPr/>
        <p:nvPr/>
      </p:nvGrpSpPr>
      <p:grpSpPr>
        <a:xfrm>
          <a:off x="0" y="0"/>
          <a:ext cx="0" cy="0"/>
          <a:chOff x="0" y="0"/>
          <a:chExt cx="0" cy="0"/>
        </a:xfrm>
      </p:grpSpPr>
      <p:sp>
        <p:nvSpPr>
          <p:cNvPr id="149" name="Google Shape;149;p30"/>
          <p:cNvSpPr txBox="1"/>
          <p:nvPr>
            <p:ph idx="1" type="subTitle"/>
          </p:nvPr>
        </p:nvSpPr>
        <p:spPr>
          <a:xfrm>
            <a:off x="878783" y="1949134"/>
            <a:ext cx="1968000" cy="111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100"/>
              <a:buNone/>
              <a:defRPr sz="1200">
                <a:solidFill>
                  <a:schemeClr val="dk1"/>
                </a:solidFill>
              </a:defRPr>
            </a:lvl1pPr>
            <a:lvl2pPr lvl="1" algn="l">
              <a:lnSpc>
                <a:spcPct val="100000"/>
              </a:lnSpc>
              <a:spcBef>
                <a:spcPts val="0"/>
              </a:spcBef>
              <a:spcAft>
                <a:spcPts val="0"/>
              </a:spcAft>
              <a:buClr>
                <a:srgbClr val="000000"/>
              </a:buClr>
              <a:buSzPts val="1100"/>
              <a:buNone/>
              <a:defRPr sz="1100">
                <a:solidFill>
                  <a:srgbClr val="000000"/>
                </a:solidFill>
              </a:defRPr>
            </a:lvl2pPr>
            <a:lvl3pPr lvl="2" algn="l">
              <a:lnSpc>
                <a:spcPct val="100000"/>
              </a:lnSpc>
              <a:spcBef>
                <a:spcPts val="0"/>
              </a:spcBef>
              <a:spcAft>
                <a:spcPts val="0"/>
              </a:spcAft>
              <a:buClr>
                <a:srgbClr val="000000"/>
              </a:buClr>
              <a:buSzPts val="1100"/>
              <a:buNone/>
              <a:defRPr sz="1100">
                <a:solidFill>
                  <a:srgbClr val="000000"/>
                </a:solidFill>
              </a:defRPr>
            </a:lvl3pPr>
            <a:lvl4pPr lvl="3" algn="l">
              <a:lnSpc>
                <a:spcPct val="100000"/>
              </a:lnSpc>
              <a:spcBef>
                <a:spcPts val="0"/>
              </a:spcBef>
              <a:spcAft>
                <a:spcPts val="0"/>
              </a:spcAft>
              <a:buClr>
                <a:srgbClr val="000000"/>
              </a:buClr>
              <a:buSzPts val="1100"/>
              <a:buNone/>
              <a:defRPr sz="1100">
                <a:solidFill>
                  <a:srgbClr val="000000"/>
                </a:solidFill>
              </a:defRPr>
            </a:lvl4pPr>
            <a:lvl5pPr lvl="4" algn="l">
              <a:lnSpc>
                <a:spcPct val="100000"/>
              </a:lnSpc>
              <a:spcBef>
                <a:spcPts val="0"/>
              </a:spcBef>
              <a:spcAft>
                <a:spcPts val="0"/>
              </a:spcAft>
              <a:buClr>
                <a:srgbClr val="000000"/>
              </a:buClr>
              <a:buSzPts val="1100"/>
              <a:buNone/>
              <a:defRPr sz="1100">
                <a:solidFill>
                  <a:srgbClr val="000000"/>
                </a:solidFill>
              </a:defRPr>
            </a:lvl5pPr>
            <a:lvl6pPr lvl="5" algn="l">
              <a:lnSpc>
                <a:spcPct val="100000"/>
              </a:lnSpc>
              <a:spcBef>
                <a:spcPts val="0"/>
              </a:spcBef>
              <a:spcAft>
                <a:spcPts val="0"/>
              </a:spcAft>
              <a:buClr>
                <a:srgbClr val="000000"/>
              </a:buClr>
              <a:buSzPts val="1100"/>
              <a:buNone/>
              <a:defRPr sz="1100">
                <a:solidFill>
                  <a:srgbClr val="000000"/>
                </a:solidFill>
              </a:defRPr>
            </a:lvl6pPr>
            <a:lvl7pPr lvl="6" algn="l">
              <a:lnSpc>
                <a:spcPct val="100000"/>
              </a:lnSpc>
              <a:spcBef>
                <a:spcPts val="0"/>
              </a:spcBef>
              <a:spcAft>
                <a:spcPts val="0"/>
              </a:spcAft>
              <a:buClr>
                <a:srgbClr val="000000"/>
              </a:buClr>
              <a:buSzPts val="1100"/>
              <a:buNone/>
              <a:defRPr sz="1100">
                <a:solidFill>
                  <a:srgbClr val="000000"/>
                </a:solidFill>
              </a:defRPr>
            </a:lvl7pPr>
            <a:lvl8pPr lvl="7" algn="l">
              <a:lnSpc>
                <a:spcPct val="100000"/>
              </a:lnSpc>
              <a:spcBef>
                <a:spcPts val="0"/>
              </a:spcBef>
              <a:spcAft>
                <a:spcPts val="0"/>
              </a:spcAft>
              <a:buClr>
                <a:srgbClr val="000000"/>
              </a:buClr>
              <a:buSzPts val="1100"/>
              <a:buNone/>
              <a:defRPr sz="1100">
                <a:solidFill>
                  <a:srgbClr val="000000"/>
                </a:solidFill>
              </a:defRPr>
            </a:lvl8pPr>
            <a:lvl9pPr lvl="8" algn="l">
              <a:lnSpc>
                <a:spcPct val="100000"/>
              </a:lnSpc>
              <a:spcBef>
                <a:spcPts val="0"/>
              </a:spcBef>
              <a:spcAft>
                <a:spcPts val="0"/>
              </a:spcAft>
              <a:buClr>
                <a:srgbClr val="000000"/>
              </a:buClr>
              <a:buSzPts val="1100"/>
              <a:buNone/>
              <a:defRPr sz="1100">
                <a:solidFill>
                  <a:srgbClr val="000000"/>
                </a:solidFill>
              </a:defRPr>
            </a:lvl9pPr>
          </a:lstStyle>
          <a:p/>
        </p:txBody>
      </p:sp>
      <p:sp>
        <p:nvSpPr>
          <p:cNvPr id="150" name="Google Shape;150;p30"/>
          <p:cNvSpPr txBox="1"/>
          <p:nvPr>
            <p:ph idx="2" type="subTitle"/>
          </p:nvPr>
        </p:nvSpPr>
        <p:spPr>
          <a:xfrm>
            <a:off x="3676965" y="1949140"/>
            <a:ext cx="1786200" cy="1112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100"/>
              <a:buNone/>
              <a:defRPr sz="1200">
                <a:solidFill>
                  <a:schemeClr val="dk1"/>
                </a:solidFill>
              </a:defRPr>
            </a:lvl1pPr>
            <a:lvl2pPr lvl="1" algn="ctr">
              <a:lnSpc>
                <a:spcPct val="100000"/>
              </a:lnSpc>
              <a:spcBef>
                <a:spcPts val="0"/>
              </a:spcBef>
              <a:spcAft>
                <a:spcPts val="0"/>
              </a:spcAft>
              <a:buClr>
                <a:srgbClr val="000000"/>
              </a:buClr>
              <a:buSzPts val="1100"/>
              <a:buNone/>
              <a:defRPr sz="1100">
                <a:solidFill>
                  <a:srgbClr val="000000"/>
                </a:solidFill>
              </a:defRPr>
            </a:lvl2pPr>
            <a:lvl3pPr lvl="2" algn="ctr">
              <a:lnSpc>
                <a:spcPct val="100000"/>
              </a:lnSpc>
              <a:spcBef>
                <a:spcPts val="0"/>
              </a:spcBef>
              <a:spcAft>
                <a:spcPts val="0"/>
              </a:spcAft>
              <a:buClr>
                <a:srgbClr val="000000"/>
              </a:buClr>
              <a:buSzPts val="1100"/>
              <a:buNone/>
              <a:defRPr sz="1100">
                <a:solidFill>
                  <a:srgbClr val="000000"/>
                </a:solidFill>
              </a:defRPr>
            </a:lvl3pPr>
            <a:lvl4pPr lvl="3" algn="ctr">
              <a:lnSpc>
                <a:spcPct val="100000"/>
              </a:lnSpc>
              <a:spcBef>
                <a:spcPts val="0"/>
              </a:spcBef>
              <a:spcAft>
                <a:spcPts val="0"/>
              </a:spcAft>
              <a:buClr>
                <a:srgbClr val="000000"/>
              </a:buClr>
              <a:buSzPts val="1100"/>
              <a:buNone/>
              <a:defRPr sz="1100">
                <a:solidFill>
                  <a:srgbClr val="000000"/>
                </a:solidFill>
              </a:defRPr>
            </a:lvl4pPr>
            <a:lvl5pPr lvl="4" algn="ctr">
              <a:lnSpc>
                <a:spcPct val="100000"/>
              </a:lnSpc>
              <a:spcBef>
                <a:spcPts val="0"/>
              </a:spcBef>
              <a:spcAft>
                <a:spcPts val="0"/>
              </a:spcAft>
              <a:buClr>
                <a:srgbClr val="000000"/>
              </a:buClr>
              <a:buSzPts val="1100"/>
              <a:buNone/>
              <a:defRPr sz="1100">
                <a:solidFill>
                  <a:srgbClr val="000000"/>
                </a:solidFill>
              </a:defRPr>
            </a:lvl5pPr>
            <a:lvl6pPr lvl="5" algn="ctr">
              <a:lnSpc>
                <a:spcPct val="100000"/>
              </a:lnSpc>
              <a:spcBef>
                <a:spcPts val="0"/>
              </a:spcBef>
              <a:spcAft>
                <a:spcPts val="0"/>
              </a:spcAft>
              <a:buClr>
                <a:srgbClr val="000000"/>
              </a:buClr>
              <a:buSzPts val="1100"/>
              <a:buNone/>
              <a:defRPr sz="1100">
                <a:solidFill>
                  <a:srgbClr val="000000"/>
                </a:solidFill>
              </a:defRPr>
            </a:lvl6pPr>
            <a:lvl7pPr lvl="6" algn="ctr">
              <a:lnSpc>
                <a:spcPct val="100000"/>
              </a:lnSpc>
              <a:spcBef>
                <a:spcPts val="0"/>
              </a:spcBef>
              <a:spcAft>
                <a:spcPts val="0"/>
              </a:spcAft>
              <a:buClr>
                <a:srgbClr val="000000"/>
              </a:buClr>
              <a:buSzPts val="1100"/>
              <a:buNone/>
              <a:defRPr sz="1100">
                <a:solidFill>
                  <a:srgbClr val="000000"/>
                </a:solidFill>
              </a:defRPr>
            </a:lvl7pPr>
            <a:lvl8pPr lvl="7" algn="ctr">
              <a:lnSpc>
                <a:spcPct val="100000"/>
              </a:lnSpc>
              <a:spcBef>
                <a:spcPts val="0"/>
              </a:spcBef>
              <a:spcAft>
                <a:spcPts val="0"/>
              </a:spcAft>
              <a:buClr>
                <a:srgbClr val="000000"/>
              </a:buClr>
              <a:buSzPts val="1100"/>
              <a:buNone/>
              <a:defRPr sz="1100">
                <a:solidFill>
                  <a:srgbClr val="000000"/>
                </a:solidFill>
              </a:defRPr>
            </a:lvl8pPr>
            <a:lvl9pPr lvl="8" algn="ctr">
              <a:lnSpc>
                <a:spcPct val="100000"/>
              </a:lnSpc>
              <a:spcBef>
                <a:spcPts val="0"/>
              </a:spcBef>
              <a:spcAft>
                <a:spcPts val="0"/>
              </a:spcAft>
              <a:buClr>
                <a:srgbClr val="000000"/>
              </a:buClr>
              <a:buSzPts val="1100"/>
              <a:buNone/>
              <a:defRPr sz="1100">
                <a:solidFill>
                  <a:srgbClr val="000000"/>
                </a:solidFill>
              </a:defRPr>
            </a:lvl9pPr>
          </a:lstStyle>
          <a:p/>
        </p:txBody>
      </p:sp>
      <p:sp>
        <p:nvSpPr>
          <p:cNvPr id="151" name="Google Shape;151;p30"/>
          <p:cNvSpPr txBox="1"/>
          <p:nvPr>
            <p:ph type="ctrTitle"/>
          </p:nvPr>
        </p:nvSpPr>
        <p:spPr>
          <a:xfrm>
            <a:off x="881601" y="3416350"/>
            <a:ext cx="1451400" cy="38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None/>
              <a:defRPr b="0" sz="1400"/>
            </a:lvl1pPr>
            <a:lvl2pPr lvl="1" algn="l">
              <a:lnSpc>
                <a:spcPct val="100000"/>
              </a:lnSpc>
              <a:spcBef>
                <a:spcPts val="0"/>
              </a:spcBef>
              <a:spcAft>
                <a:spcPts val="0"/>
              </a:spcAft>
              <a:buClr>
                <a:srgbClr val="000000"/>
              </a:buClr>
              <a:buSzPts val="1400"/>
              <a:buNone/>
              <a:defRPr b="0" sz="1400">
                <a:solidFill>
                  <a:srgbClr val="000000"/>
                </a:solidFill>
              </a:defRPr>
            </a:lvl2pPr>
            <a:lvl3pPr lvl="2" algn="l">
              <a:lnSpc>
                <a:spcPct val="100000"/>
              </a:lnSpc>
              <a:spcBef>
                <a:spcPts val="0"/>
              </a:spcBef>
              <a:spcAft>
                <a:spcPts val="0"/>
              </a:spcAft>
              <a:buClr>
                <a:srgbClr val="000000"/>
              </a:buClr>
              <a:buSzPts val="1400"/>
              <a:buNone/>
              <a:defRPr b="0" sz="1400">
                <a:solidFill>
                  <a:srgbClr val="000000"/>
                </a:solidFill>
              </a:defRPr>
            </a:lvl3pPr>
            <a:lvl4pPr lvl="3" algn="l">
              <a:lnSpc>
                <a:spcPct val="100000"/>
              </a:lnSpc>
              <a:spcBef>
                <a:spcPts val="0"/>
              </a:spcBef>
              <a:spcAft>
                <a:spcPts val="0"/>
              </a:spcAft>
              <a:buClr>
                <a:srgbClr val="000000"/>
              </a:buClr>
              <a:buSzPts val="1400"/>
              <a:buNone/>
              <a:defRPr b="0" sz="1400">
                <a:solidFill>
                  <a:srgbClr val="000000"/>
                </a:solidFill>
              </a:defRPr>
            </a:lvl4pPr>
            <a:lvl5pPr lvl="4" algn="l">
              <a:lnSpc>
                <a:spcPct val="100000"/>
              </a:lnSpc>
              <a:spcBef>
                <a:spcPts val="0"/>
              </a:spcBef>
              <a:spcAft>
                <a:spcPts val="0"/>
              </a:spcAft>
              <a:buClr>
                <a:srgbClr val="000000"/>
              </a:buClr>
              <a:buSzPts val="1400"/>
              <a:buNone/>
              <a:defRPr b="0" sz="1400">
                <a:solidFill>
                  <a:srgbClr val="000000"/>
                </a:solidFill>
              </a:defRPr>
            </a:lvl5pPr>
            <a:lvl6pPr lvl="5" algn="l">
              <a:lnSpc>
                <a:spcPct val="100000"/>
              </a:lnSpc>
              <a:spcBef>
                <a:spcPts val="0"/>
              </a:spcBef>
              <a:spcAft>
                <a:spcPts val="0"/>
              </a:spcAft>
              <a:buClr>
                <a:srgbClr val="000000"/>
              </a:buClr>
              <a:buSzPts val="1400"/>
              <a:buNone/>
              <a:defRPr b="0" sz="1400">
                <a:solidFill>
                  <a:srgbClr val="000000"/>
                </a:solidFill>
              </a:defRPr>
            </a:lvl6pPr>
            <a:lvl7pPr lvl="6" algn="l">
              <a:lnSpc>
                <a:spcPct val="100000"/>
              </a:lnSpc>
              <a:spcBef>
                <a:spcPts val="0"/>
              </a:spcBef>
              <a:spcAft>
                <a:spcPts val="0"/>
              </a:spcAft>
              <a:buClr>
                <a:srgbClr val="000000"/>
              </a:buClr>
              <a:buSzPts val="1400"/>
              <a:buNone/>
              <a:defRPr b="0" sz="1400">
                <a:solidFill>
                  <a:srgbClr val="000000"/>
                </a:solidFill>
              </a:defRPr>
            </a:lvl7pPr>
            <a:lvl8pPr lvl="7" algn="l">
              <a:lnSpc>
                <a:spcPct val="100000"/>
              </a:lnSpc>
              <a:spcBef>
                <a:spcPts val="0"/>
              </a:spcBef>
              <a:spcAft>
                <a:spcPts val="0"/>
              </a:spcAft>
              <a:buClr>
                <a:srgbClr val="000000"/>
              </a:buClr>
              <a:buSzPts val="1400"/>
              <a:buNone/>
              <a:defRPr b="0" sz="1400">
                <a:solidFill>
                  <a:srgbClr val="000000"/>
                </a:solidFill>
              </a:defRPr>
            </a:lvl8pPr>
            <a:lvl9pPr lvl="8" algn="l">
              <a:lnSpc>
                <a:spcPct val="100000"/>
              </a:lnSpc>
              <a:spcBef>
                <a:spcPts val="0"/>
              </a:spcBef>
              <a:spcAft>
                <a:spcPts val="0"/>
              </a:spcAft>
              <a:buClr>
                <a:srgbClr val="000000"/>
              </a:buClr>
              <a:buSzPts val="1400"/>
              <a:buNone/>
              <a:defRPr b="0" sz="1400">
                <a:solidFill>
                  <a:srgbClr val="000000"/>
                </a:solidFill>
              </a:defRPr>
            </a:lvl9pPr>
          </a:lstStyle>
          <a:p/>
        </p:txBody>
      </p:sp>
      <p:sp>
        <p:nvSpPr>
          <p:cNvPr id="152" name="Google Shape;152;p30"/>
          <p:cNvSpPr txBox="1"/>
          <p:nvPr>
            <p:ph idx="3" type="ctrTitle"/>
          </p:nvPr>
        </p:nvSpPr>
        <p:spPr>
          <a:xfrm>
            <a:off x="3684360" y="3416350"/>
            <a:ext cx="1788900" cy="384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400"/>
              <a:buNone/>
              <a:defRPr b="0" sz="1400"/>
            </a:lvl1pPr>
            <a:lvl2pPr lvl="1" algn="ctr">
              <a:lnSpc>
                <a:spcPct val="100000"/>
              </a:lnSpc>
              <a:spcBef>
                <a:spcPts val="0"/>
              </a:spcBef>
              <a:spcAft>
                <a:spcPts val="0"/>
              </a:spcAft>
              <a:buClr>
                <a:srgbClr val="000000"/>
              </a:buClr>
              <a:buSzPts val="1400"/>
              <a:buNone/>
              <a:defRPr b="0" sz="1400">
                <a:solidFill>
                  <a:srgbClr val="000000"/>
                </a:solidFill>
              </a:defRPr>
            </a:lvl2pPr>
            <a:lvl3pPr lvl="2" algn="ctr">
              <a:lnSpc>
                <a:spcPct val="100000"/>
              </a:lnSpc>
              <a:spcBef>
                <a:spcPts val="0"/>
              </a:spcBef>
              <a:spcAft>
                <a:spcPts val="0"/>
              </a:spcAft>
              <a:buClr>
                <a:srgbClr val="000000"/>
              </a:buClr>
              <a:buSzPts val="1400"/>
              <a:buNone/>
              <a:defRPr b="0" sz="1400">
                <a:solidFill>
                  <a:srgbClr val="000000"/>
                </a:solidFill>
              </a:defRPr>
            </a:lvl3pPr>
            <a:lvl4pPr lvl="3" algn="ctr">
              <a:lnSpc>
                <a:spcPct val="100000"/>
              </a:lnSpc>
              <a:spcBef>
                <a:spcPts val="0"/>
              </a:spcBef>
              <a:spcAft>
                <a:spcPts val="0"/>
              </a:spcAft>
              <a:buClr>
                <a:srgbClr val="000000"/>
              </a:buClr>
              <a:buSzPts val="1400"/>
              <a:buNone/>
              <a:defRPr b="0" sz="1400">
                <a:solidFill>
                  <a:srgbClr val="000000"/>
                </a:solidFill>
              </a:defRPr>
            </a:lvl4pPr>
            <a:lvl5pPr lvl="4" algn="ctr">
              <a:lnSpc>
                <a:spcPct val="100000"/>
              </a:lnSpc>
              <a:spcBef>
                <a:spcPts val="0"/>
              </a:spcBef>
              <a:spcAft>
                <a:spcPts val="0"/>
              </a:spcAft>
              <a:buClr>
                <a:srgbClr val="000000"/>
              </a:buClr>
              <a:buSzPts val="1400"/>
              <a:buNone/>
              <a:defRPr b="0" sz="1400">
                <a:solidFill>
                  <a:srgbClr val="000000"/>
                </a:solidFill>
              </a:defRPr>
            </a:lvl5pPr>
            <a:lvl6pPr lvl="5" algn="ctr">
              <a:lnSpc>
                <a:spcPct val="100000"/>
              </a:lnSpc>
              <a:spcBef>
                <a:spcPts val="0"/>
              </a:spcBef>
              <a:spcAft>
                <a:spcPts val="0"/>
              </a:spcAft>
              <a:buClr>
                <a:srgbClr val="000000"/>
              </a:buClr>
              <a:buSzPts val="1400"/>
              <a:buNone/>
              <a:defRPr b="0" sz="1400">
                <a:solidFill>
                  <a:srgbClr val="000000"/>
                </a:solidFill>
              </a:defRPr>
            </a:lvl6pPr>
            <a:lvl7pPr lvl="6" algn="ctr">
              <a:lnSpc>
                <a:spcPct val="100000"/>
              </a:lnSpc>
              <a:spcBef>
                <a:spcPts val="0"/>
              </a:spcBef>
              <a:spcAft>
                <a:spcPts val="0"/>
              </a:spcAft>
              <a:buClr>
                <a:srgbClr val="000000"/>
              </a:buClr>
              <a:buSzPts val="1400"/>
              <a:buNone/>
              <a:defRPr b="0" sz="1400">
                <a:solidFill>
                  <a:srgbClr val="000000"/>
                </a:solidFill>
              </a:defRPr>
            </a:lvl7pPr>
            <a:lvl8pPr lvl="7" algn="ctr">
              <a:lnSpc>
                <a:spcPct val="100000"/>
              </a:lnSpc>
              <a:spcBef>
                <a:spcPts val="0"/>
              </a:spcBef>
              <a:spcAft>
                <a:spcPts val="0"/>
              </a:spcAft>
              <a:buClr>
                <a:srgbClr val="000000"/>
              </a:buClr>
              <a:buSzPts val="1400"/>
              <a:buNone/>
              <a:defRPr b="0" sz="1400">
                <a:solidFill>
                  <a:srgbClr val="000000"/>
                </a:solidFill>
              </a:defRPr>
            </a:lvl8pPr>
            <a:lvl9pPr lvl="8" algn="ctr">
              <a:lnSpc>
                <a:spcPct val="100000"/>
              </a:lnSpc>
              <a:spcBef>
                <a:spcPts val="0"/>
              </a:spcBef>
              <a:spcAft>
                <a:spcPts val="0"/>
              </a:spcAft>
              <a:buClr>
                <a:srgbClr val="000000"/>
              </a:buClr>
              <a:buSzPts val="1400"/>
              <a:buNone/>
              <a:defRPr b="0" sz="1400">
                <a:solidFill>
                  <a:srgbClr val="000000"/>
                </a:solidFill>
              </a:defRPr>
            </a:lvl9pPr>
          </a:lstStyle>
          <a:p/>
        </p:txBody>
      </p:sp>
      <p:sp>
        <p:nvSpPr>
          <p:cNvPr id="153" name="Google Shape;153;p30"/>
          <p:cNvSpPr txBox="1"/>
          <p:nvPr>
            <p:ph idx="4" type="subTitle"/>
          </p:nvPr>
        </p:nvSpPr>
        <p:spPr>
          <a:xfrm>
            <a:off x="6472882" y="1949140"/>
            <a:ext cx="1786200" cy="1112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100"/>
              <a:buNone/>
              <a:defRPr sz="1200">
                <a:solidFill>
                  <a:schemeClr val="dk1"/>
                </a:solidFill>
              </a:defRPr>
            </a:lvl1pPr>
            <a:lvl2pPr lvl="1" algn="r">
              <a:lnSpc>
                <a:spcPct val="100000"/>
              </a:lnSpc>
              <a:spcBef>
                <a:spcPts val="0"/>
              </a:spcBef>
              <a:spcAft>
                <a:spcPts val="0"/>
              </a:spcAft>
              <a:buClr>
                <a:srgbClr val="000000"/>
              </a:buClr>
              <a:buSzPts val="1100"/>
              <a:buNone/>
              <a:defRPr sz="1100">
                <a:solidFill>
                  <a:srgbClr val="000000"/>
                </a:solidFill>
              </a:defRPr>
            </a:lvl2pPr>
            <a:lvl3pPr lvl="2" algn="r">
              <a:lnSpc>
                <a:spcPct val="100000"/>
              </a:lnSpc>
              <a:spcBef>
                <a:spcPts val="0"/>
              </a:spcBef>
              <a:spcAft>
                <a:spcPts val="0"/>
              </a:spcAft>
              <a:buClr>
                <a:srgbClr val="000000"/>
              </a:buClr>
              <a:buSzPts val="1100"/>
              <a:buNone/>
              <a:defRPr sz="1100">
                <a:solidFill>
                  <a:srgbClr val="000000"/>
                </a:solidFill>
              </a:defRPr>
            </a:lvl3pPr>
            <a:lvl4pPr lvl="3" algn="r">
              <a:lnSpc>
                <a:spcPct val="100000"/>
              </a:lnSpc>
              <a:spcBef>
                <a:spcPts val="0"/>
              </a:spcBef>
              <a:spcAft>
                <a:spcPts val="0"/>
              </a:spcAft>
              <a:buClr>
                <a:srgbClr val="000000"/>
              </a:buClr>
              <a:buSzPts val="1100"/>
              <a:buNone/>
              <a:defRPr sz="1100">
                <a:solidFill>
                  <a:srgbClr val="000000"/>
                </a:solidFill>
              </a:defRPr>
            </a:lvl4pPr>
            <a:lvl5pPr lvl="4" algn="r">
              <a:lnSpc>
                <a:spcPct val="100000"/>
              </a:lnSpc>
              <a:spcBef>
                <a:spcPts val="0"/>
              </a:spcBef>
              <a:spcAft>
                <a:spcPts val="0"/>
              </a:spcAft>
              <a:buClr>
                <a:srgbClr val="000000"/>
              </a:buClr>
              <a:buSzPts val="1100"/>
              <a:buNone/>
              <a:defRPr sz="1100">
                <a:solidFill>
                  <a:srgbClr val="000000"/>
                </a:solidFill>
              </a:defRPr>
            </a:lvl5pPr>
            <a:lvl6pPr lvl="5" algn="r">
              <a:lnSpc>
                <a:spcPct val="100000"/>
              </a:lnSpc>
              <a:spcBef>
                <a:spcPts val="0"/>
              </a:spcBef>
              <a:spcAft>
                <a:spcPts val="0"/>
              </a:spcAft>
              <a:buClr>
                <a:srgbClr val="000000"/>
              </a:buClr>
              <a:buSzPts val="1100"/>
              <a:buNone/>
              <a:defRPr sz="1100">
                <a:solidFill>
                  <a:srgbClr val="000000"/>
                </a:solidFill>
              </a:defRPr>
            </a:lvl6pPr>
            <a:lvl7pPr lvl="6" algn="r">
              <a:lnSpc>
                <a:spcPct val="100000"/>
              </a:lnSpc>
              <a:spcBef>
                <a:spcPts val="0"/>
              </a:spcBef>
              <a:spcAft>
                <a:spcPts val="0"/>
              </a:spcAft>
              <a:buClr>
                <a:srgbClr val="000000"/>
              </a:buClr>
              <a:buSzPts val="1100"/>
              <a:buNone/>
              <a:defRPr sz="1100">
                <a:solidFill>
                  <a:srgbClr val="000000"/>
                </a:solidFill>
              </a:defRPr>
            </a:lvl7pPr>
            <a:lvl8pPr lvl="7" algn="r">
              <a:lnSpc>
                <a:spcPct val="100000"/>
              </a:lnSpc>
              <a:spcBef>
                <a:spcPts val="0"/>
              </a:spcBef>
              <a:spcAft>
                <a:spcPts val="0"/>
              </a:spcAft>
              <a:buClr>
                <a:srgbClr val="000000"/>
              </a:buClr>
              <a:buSzPts val="1100"/>
              <a:buNone/>
              <a:defRPr sz="1100">
                <a:solidFill>
                  <a:srgbClr val="000000"/>
                </a:solidFill>
              </a:defRPr>
            </a:lvl8pPr>
            <a:lvl9pPr lvl="8" algn="r">
              <a:lnSpc>
                <a:spcPct val="100000"/>
              </a:lnSpc>
              <a:spcBef>
                <a:spcPts val="0"/>
              </a:spcBef>
              <a:spcAft>
                <a:spcPts val="0"/>
              </a:spcAft>
              <a:buClr>
                <a:srgbClr val="000000"/>
              </a:buClr>
              <a:buSzPts val="1100"/>
              <a:buNone/>
              <a:defRPr sz="1100">
                <a:solidFill>
                  <a:srgbClr val="000000"/>
                </a:solidFill>
              </a:defRPr>
            </a:lvl9pPr>
          </a:lstStyle>
          <a:p/>
        </p:txBody>
      </p:sp>
      <p:sp>
        <p:nvSpPr>
          <p:cNvPr id="154" name="Google Shape;154;p30"/>
          <p:cNvSpPr txBox="1"/>
          <p:nvPr>
            <p:ph idx="5" type="ctrTitle"/>
          </p:nvPr>
        </p:nvSpPr>
        <p:spPr>
          <a:xfrm>
            <a:off x="6487273" y="3416350"/>
            <a:ext cx="1818000" cy="384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400"/>
              <a:buNone/>
              <a:defRPr b="0" sz="1400"/>
            </a:lvl1pPr>
            <a:lvl2pPr lvl="1" algn="r">
              <a:lnSpc>
                <a:spcPct val="100000"/>
              </a:lnSpc>
              <a:spcBef>
                <a:spcPts val="0"/>
              </a:spcBef>
              <a:spcAft>
                <a:spcPts val="0"/>
              </a:spcAft>
              <a:buClr>
                <a:srgbClr val="000000"/>
              </a:buClr>
              <a:buSzPts val="1400"/>
              <a:buNone/>
              <a:defRPr b="0" sz="1400">
                <a:solidFill>
                  <a:srgbClr val="000000"/>
                </a:solidFill>
              </a:defRPr>
            </a:lvl2pPr>
            <a:lvl3pPr lvl="2" algn="r">
              <a:lnSpc>
                <a:spcPct val="100000"/>
              </a:lnSpc>
              <a:spcBef>
                <a:spcPts val="0"/>
              </a:spcBef>
              <a:spcAft>
                <a:spcPts val="0"/>
              </a:spcAft>
              <a:buClr>
                <a:srgbClr val="000000"/>
              </a:buClr>
              <a:buSzPts val="1400"/>
              <a:buNone/>
              <a:defRPr b="0" sz="1400">
                <a:solidFill>
                  <a:srgbClr val="000000"/>
                </a:solidFill>
              </a:defRPr>
            </a:lvl3pPr>
            <a:lvl4pPr lvl="3" algn="r">
              <a:lnSpc>
                <a:spcPct val="100000"/>
              </a:lnSpc>
              <a:spcBef>
                <a:spcPts val="0"/>
              </a:spcBef>
              <a:spcAft>
                <a:spcPts val="0"/>
              </a:spcAft>
              <a:buClr>
                <a:srgbClr val="000000"/>
              </a:buClr>
              <a:buSzPts val="1400"/>
              <a:buNone/>
              <a:defRPr b="0" sz="1400">
                <a:solidFill>
                  <a:srgbClr val="000000"/>
                </a:solidFill>
              </a:defRPr>
            </a:lvl4pPr>
            <a:lvl5pPr lvl="4" algn="r">
              <a:lnSpc>
                <a:spcPct val="100000"/>
              </a:lnSpc>
              <a:spcBef>
                <a:spcPts val="0"/>
              </a:spcBef>
              <a:spcAft>
                <a:spcPts val="0"/>
              </a:spcAft>
              <a:buClr>
                <a:srgbClr val="000000"/>
              </a:buClr>
              <a:buSzPts val="1400"/>
              <a:buNone/>
              <a:defRPr b="0" sz="1400">
                <a:solidFill>
                  <a:srgbClr val="000000"/>
                </a:solidFill>
              </a:defRPr>
            </a:lvl5pPr>
            <a:lvl6pPr lvl="5" algn="r">
              <a:lnSpc>
                <a:spcPct val="100000"/>
              </a:lnSpc>
              <a:spcBef>
                <a:spcPts val="0"/>
              </a:spcBef>
              <a:spcAft>
                <a:spcPts val="0"/>
              </a:spcAft>
              <a:buClr>
                <a:srgbClr val="000000"/>
              </a:buClr>
              <a:buSzPts val="1400"/>
              <a:buNone/>
              <a:defRPr b="0" sz="1400">
                <a:solidFill>
                  <a:srgbClr val="000000"/>
                </a:solidFill>
              </a:defRPr>
            </a:lvl6pPr>
            <a:lvl7pPr lvl="6" algn="r">
              <a:lnSpc>
                <a:spcPct val="100000"/>
              </a:lnSpc>
              <a:spcBef>
                <a:spcPts val="0"/>
              </a:spcBef>
              <a:spcAft>
                <a:spcPts val="0"/>
              </a:spcAft>
              <a:buClr>
                <a:srgbClr val="000000"/>
              </a:buClr>
              <a:buSzPts val="1400"/>
              <a:buNone/>
              <a:defRPr b="0" sz="1400">
                <a:solidFill>
                  <a:srgbClr val="000000"/>
                </a:solidFill>
              </a:defRPr>
            </a:lvl7pPr>
            <a:lvl8pPr lvl="7" algn="r">
              <a:lnSpc>
                <a:spcPct val="100000"/>
              </a:lnSpc>
              <a:spcBef>
                <a:spcPts val="0"/>
              </a:spcBef>
              <a:spcAft>
                <a:spcPts val="0"/>
              </a:spcAft>
              <a:buClr>
                <a:srgbClr val="000000"/>
              </a:buClr>
              <a:buSzPts val="1400"/>
              <a:buNone/>
              <a:defRPr b="0" sz="1400">
                <a:solidFill>
                  <a:srgbClr val="000000"/>
                </a:solidFill>
              </a:defRPr>
            </a:lvl8pPr>
            <a:lvl9pPr lvl="8" algn="r">
              <a:lnSpc>
                <a:spcPct val="100000"/>
              </a:lnSpc>
              <a:spcBef>
                <a:spcPts val="0"/>
              </a:spcBef>
              <a:spcAft>
                <a:spcPts val="0"/>
              </a:spcAft>
              <a:buClr>
                <a:srgbClr val="000000"/>
              </a:buClr>
              <a:buSzPts val="1400"/>
              <a:buNone/>
              <a:defRPr b="0" sz="1400">
                <a:solidFill>
                  <a:srgbClr val="000000"/>
                </a:solidFill>
              </a:defRPr>
            </a:lvl9pPr>
          </a:lstStyle>
          <a:p/>
        </p:txBody>
      </p:sp>
      <p:sp>
        <p:nvSpPr>
          <p:cNvPr id="155" name="Google Shape;155;p30"/>
          <p:cNvSpPr txBox="1"/>
          <p:nvPr>
            <p:ph idx="6"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
    <p:spTree>
      <p:nvGrpSpPr>
        <p:cNvPr id="156" name="Shape 156"/>
        <p:cNvGrpSpPr/>
        <p:nvPr/>
      </p:nvGrpSpPr>
      <p:grpSpPr>
        <a:xfrm>
          <a:off x="0" y="0"/>
          <a:ext cx="0" cy="0"/>
          <a:chOff x="0" y="0"/>
          <a:chExt cx="0" cy="0"/>
        </a:xfrm>
      </p:grpSpPr>
      <p:sp>
        <p:nvSpPr>
          <p:cNvPr id="157" name="Google Shape;157;p31"/>
          <p:cNvSpPr/>
          <p:nvPr/>
        </p:nvSpPr>
        <p:spPr>
          <a:xfrm flipH="1">
            <a:off x="995600" y="2623275"/>
            <a:ext cx="8155800" cy="2553900"/>
          </a:xfrm>
          <a:prstGeom prst="snip1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1"/>
          <p:cNvSpPr txBox="1"/>
          <p:nvPr>
            <p:ph type="ctrTitle"/>
          </p:nvPr>
        </p:nvSpPr>
        <p:spPr>
          <a:xfrm>
            <a:off x="1747550" y="1275229"/>
            <a:ext cx="2263500" cy="447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600"/>
              <a:buNone/>
              <a:defRPr b="0" sz="1600"/>
            </a:lvl1pPr>
            <a:lvl2pPr lvl="1" algn="r">
              <a:lnSpc>
                <a:spcPct val="100000"/>
              </a:lnSpc>
              <a:spcBef>
                <a:spcPts val="0"/>
              </a:spcBef>
              <a:spcAft>
                <a:spcPts val="0"/>
              </a:spcAft>
              <a:buClr>
                <a:srgbClr val="000000"/>
              </a:buClr>
              <a:buSzPts val="1600"/>
              <a:buNone/>
              <a:defRPr b="0" sz="1600">
                <a:solidFill>
                  <a:srgbClr val="000000"/>
                </a:solidFill>
              </a:defRPr>
            </a:lvl2pPr>
            <a:lvl3pPr lvl="2" algn="r">
              <a:lnSpc>
                <a:spcPct val="100000"/>
              </a:lnSpc>
              <a:spcBef>
                <a:spcPts val="0"/>
              </a:spcBef>
              <a:spcAft>
                <a:spcPts val="0"/>
              </a:spcAft>
              <a:buClr>
                <a:srgbClr val="000000"/>
              </a:buClr>
              <a:buSzPts val="1600"/>
              <a:buNone/>
              <a:defRPr b="0" sz="1600">
                <a:solidFill>
                  <a:srgbClr val="000000"/>
                </a:solidFill>
              </a:defRPr>
            </a:lvl3pPr>
            <a:lvl4pPr lvl="3" algn="r">
              <a:lnSpc>
                <a:spcPct val="100000"/>
              </a:lnSpc>
              <a:spcBef>
                <a:spcPts val="0"/>
              </a:spcBef>
              <a:spcAft>
                <a:spcPts val="0"/>
              </a:spcAft>
              <a:buClr>
                <a:srgbClr val="000000"/>
              </a:buClr>
              <a:buSzPts val="1600"/>
              <a:buNone/>
              <a:defRPr b="0" sz="1600">
                <a:solidFill>
                  <a:srgbClr val="000000"/>
                </a:solidFill>
              </a:defRPr>
            </a:lvl4pPr>
            <a:lvl5pPr lvl="4" algn="r">
              <a:lnSpc>
                <a:spcPct val="100000"/>
              </a:lnSpc>
              <a:spcBef>
                <a:spcPts val="0"/>
              </a:spcBef>
              <a:spcAft>
                <a:spcPts val="0"/>
              </a:spcAft>
              <a:buClr>
                <a:srgbClr val="000000"/>
              </a:buClr>
              <a:buSzPts val="1600"/>
              <a:buNone/>
              <a:defRPr b="0" sz="1600">
                <a:solidFill>
                  <a:srgbClr val="000000"/>
                </a:solidFill>
              </a:defRPr>
            </a:lvl5pPr>
            <a:lvl6pPr lvl="5" algn="r">
              <a:lnSpc>
                <a:spcPct val="100000"/>
              </a:lnSpc>
              <a:spcBef>
                <a:spcPts val="0"/>
              </a:spcBef>
              <a:spcAft>
                <a:spcPts val="0"/>
              </a:spcAft>
              <a:buClr>
                <a:srgbClr val="000000"/>
              </a:buClr>
              <a:buSzPts val="1600"/>
              <a:buNone/>
              <a:defRPr b="0" sz="1600">
                <a:solidFill>
                  <a:srgbClr val="000000"/>
                </a:solidFill>
              </a:defRPr>
            </a:lvl6pPr>
            <a:lvl7pPr lvl="6" algn="r">
              <a:lnSpc>
                <a:spcPct val="100000"/>
              </a:lnSpc>
              <a:spcBef>
                <a:spcPts val="0"/>
              </a:spcBef>
              <a:spcAft>
                <a:spcPts val="0"/>
              </a:spcAft>
              <a:buClr>
                <a:srgbClr val="000000"/>
              </a:buClr>
              <a:buSzPts val="1600"/>
              <a:buNone/>
              <a:defRPr b="0" sz="1600">
                <a:solidFill>
                  <a:srgbClr val="000000"/>
                </a:solidFill>
              </a:defRPr>
            </a:lvl7pPr>
            <a:lvl8pPr lvl="7" algn="r">
              <a:lnSpc>
                <a:spcPct val="100000"/>
              </a:lnSpc>
              <a:spcBef>
                <a:spcPts val="0"/>
              </a:spcBef>
              <a:spcAft>
                <a:spcPts val="0"/>
              </a:spcAft>
              <a:buClr>
                <a:srgbClr val="000000"/>
              </a:buClr>
              <a:buSzPts val="1600"/>
              <a:buNone/>
              <a:defRPr b="0" sz="1600">
                <a:solidFill>
                  <a:srgbClr val="000000"/>
                </a:solidFill>
              </a:defRPr>
            </a:lvl8pPr>
            <a:lvl9pPr lvl="8" algn="r">
              <a:lnSpc>
                <a:spcPct val="100000"/>
              </a:lnSpc>
              <a:spcBef>
                <a:spcPts val="0"/>
              </a:spcBef>
              <a:spcAft>
                <a:spcPts val="0"/>
              </a:spcAft>
              <a:buClr>
                <a:srgbClr val="000000"/>
              </a:buClr>
              <a:buSzPts val="1600"/>
              <a:buNone/>
              <a:defRPr b="0" sz="1600">
                <a:solidFill>
                  <a:srgbClr val="000000"/>
                </a:solidFill>
              </a:defRPr>
            </a:lvl9pPr>
          </a:lstStyle>
          <a:p/>
        </p:txBody>
      </p:sp>
      <p:sp>
        <p:nvSpPr>
          <p:cNvPr id="159" name="Google Shape;159;p31"/>
          <p:cNvSpPr txBox="1"/>
          <p:nvPr>
            <p:ph idx="1" type="subTitle"/>
          </p:nvPr>
        </p:nvSpPr>
        <p:spPr>
          <a:xfrm>
            <a:off x="1445923" y="1611300"/>
            <a:ext cx="2558400" cy="79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solidFill>
                  <a:schemeClr val="dk1"/>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60" name="Google Shape;160;p31"/>
          <p:cNvSpPr txBox="1"/>
          <p:nvPr>
            <p:ph idx="2"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
        <p:nvSpPr>
          <p:cNvPr id="161" name="Google Shape;161;p31"/>
          <p:cNvSpPr txBox="1"/>
          <p:nvPr>
            <p:ph idx="3" type="ctrTitle"/>
          </p:nvPr>
        </p:nvSpPr>
        <p:spPr>
          <a:xfrm>
            <a:off x="1747558" y="2650566"/>
            <a:ext cx="22635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600"/>
              <a:buNone/>
              <a:defRPr b="0" sz="1600"/>
            </a:lvl1pPr>
            <a:lvl2pPr lvl="1" algn="r">
              <a:lnSpc>
                <a:spcPct val="100000"/>
              </a:lnSpc>
              <a:spcBef>
                <a:spcPts val="0"/>
              </a:spcBef>
              <a:spcAft>
                <a:spcPts val="0"/>
              </a:spcAft>
              <a:buClr>
                <a:srgbClr val="000000"/>
              </a:buClr>
              <a:buSzPts val="1600"/>
              <a:buNone/>
              <a:defRPr b="0" sz="1600">
                <a:solidFill>
                  <a:srgbClr val="000000"/>
                </a:solidFill>
              </a:defRPr>
            </a:lvl2pPr>
            <a:lvl3pPr lvl="2" algn="r">
              <a:lnSpc>
                <a:spcPct val="100000"/>
              </a:lnSpc>
              <a:spcBef>
                <a:spcPts val="0"/>
              </a:spcBef>
              <a:spcAft>
                <a:spcPts val="0"/>
              </a:spcAft>
              <a:buClr>
                <a:srgbClr val="000000"/>
              </a:buClr>
              <a:buSzPts val="1600"/>
              <a:buNone/>
              <a:defRPr b="0" sz="1600">
                <a:solidFill>
                  <a:srgbClr val="000000"/>
                </a:solidFill>
              </a:defRPr>
            </a:lvl3pPr>
            <a:lvl4pPr lvl="3" algn="r">
              <a:lnSpc>
                <a:spcPct val="100000"/>
              </a:lnSpc>
              <a:spcBef>
                <a:spcPts val="0"/>
              </a:spcBef>
              <a:spcAft>
                <a:spcPts val="0"/>
              </a:spcAft>
              <a:buClr>
                <a:srgbClr val="000000"/>
              </a:buClr>
              <a:buSzPts val="1600"/>
              <a:buNone/>
              <a:defRPr b="0" sz="1600">
                <a:solidFill>
                  <a:srgbClr val="000000"/>
                </a:solidFill>
              </a:defRPr>
            </a:lvl4pPr>
            <a:lvl5pPr lvl="4" algn="r">
              <a:lnSpc>
                <a:spcPct val="100000"/>
              </a:lnSpc>
              <a:spcBef>
                <a:spcPts val="0"/>
              </a:spcBef>
              <a:spcAft>
                <a:spcPts val="0"/>
              </a:spcAft>
              <a:buClr>
                <a:srgbClr val="000000"/>
              </a:buClr>
              <a:buSzPts val="1600"/>
              <a:buNone/>
              <a:defRPr b="0" sz="1600">
                <a:solidFill>
                  <a:srgbClr val="000000"/>
                </a:solidFill>
              </a:defRPr>
            </a:lvl5pPr>
            <a:lvl6pPr lvl="5" algn="r">
              <a:lnSpc>
                <a:spcPct val="100000"/>
              </a:lnSpc>
              <a:spcBef>
                <a:spcPts val="0"/>
              </a:spcBef>
              <a:spcAft>
                <a:spcPts val="0"/>
              </a:spcAft>
              <a:buClr>
                <a:srgbClr val="000000"/>
              </a:buClr>
              <a:buSzPts val="1600"/>
              <a:buNone/>
              <a:defRPr b="0" sz="1600">
                <a:solidFill>
                  <a:srgbClr val="000000"/>
                </a:solidFill>
              </a:defRPr>
            </a:lvl6pPr>
            <a:lvl7pPr lvl="6" algn="r">
              <a:lnSpc>
                <a:spcPct val="100000"/>
              </a:lnSpc>
              <a:spcBef>
                <a:spcPts val="0"/>
              </a:spcBef>
              <a:spcAft>
                <a:spcPts val="0"/>
              </a:spcAft>
              <a:buClr>
                <a:srgbClr val="000000"/>
              </a:buClr>
              <a:buSzPts val="1600"/>
              <a:buNone/>
              <a:defRPr b="0" sz="1600">
                <a:solidFill>
                  <a:srgbClr val="000000"/>
                </a:solidFill>
              </a:defRPr>
            </a:lvl7pPr>
            <a:lvl8pPr lvl="7" algn="r">
              <a:lnSpc>
                <a:spcPct val="100000"/>
              </a:lnSpc>
              <a:spcBef>
                <a:spcPts val="0"/>
              </a:spcBef>
              <a:spcAft>
                <a:spcPts val="0"/>
              </a:spcAft>
              <a:buClr>
                <a:srgbClr val="000000"/>
              </a:buClr>
              <a:buSzPts val="1600"/>
              <a:buNone/>
              <a:defRPr b="0" sz="1600">
                <a:solidFill>
                  <a:srgbClr val="000000"/>
                </a:solidFill>
              </a:defRPr>
            </a:lvl8pPr>
            <a:lvl9pPr lvl="8" algn="r">
              <a:lnSpc>
                <a:spcPct val="100000"/>
              </a:lnSpc>
              <a:spcBef>
                <a:spcPts val="0"/>
              </a:spcBef>
              <a:spcAft>
                <a:spcPts val="0"/>
              </a:spcAft>
              <a:buClr>
                <a:srgbClr val="000000"/>
              </a:buClr>
              <a:buSzPts val="1600"/>
              <a:buNone/>
              <a:defRPr b="0" sz="1600">
                <a:solidFill>
                  <a:srgbClr val="000000"/>
                </a:solidFill>
              </a:defRPr>
            </a:lvl9pPr>
          </a:lstStyle>
          <a:p/>
        </p:txBody>
      </p:sp>
      <p:sp>
        <p:nvSpPr>
          <p:cNvPr id="162" name="Google Shape;162;p31"/>
          <p:cNvSpPr txBox="1"/>
          <p:nvPr>
            <p:ph idx="4" type="subTitle"/>
          </p:nvPr>
        </p:nvSpPr>
        <p:spPr>
          <a:xfrm>
            <a:off x="1623595" y="3183731"/>
            <a:ext cx="2380800" cy="790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200">
                <a:solidFill>
                  <a:schemeClr val="dk1"/>
                </a:solidFill>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3_1_1_1_1">
    <p:spTree>
      <p:nvGrpSpPr>
        <p:cNvPr id="163" name="Shape 163"/>
        <p:cNvGrpSpPr/>
        <p:nvPr/>
      </p:nvGrpSpPr>
      <p:grpSpPr>
        <a:xfrm>
          <a:off x="0" y="0"/>
          <a:ext cx="0" cy="0"/>
          <a:chOff x="0" y="0"/>
          <a:chExt cx="0" cy="0"/>
        </a:xfrm>
      </p:grpSpPr>
      <p:grpSp>
        <p:nvGrpSpPr>
          <p:cNvPr id="164" name="Google Shape;164;p32"/>
          <p:cNvGrpSpPr/>
          <p:nvPr/>
        </p:nvGrpSpPr>
        <p:grpSpPr>
          <a:xfrm>
            <a:off x="4390050" y="890013"/>
            <a:ext cx="5325450" cy="2189112"/>
            <a:chOff x="4390050" y="661413"/>
            <a:chExt cx="5325450" cy="2189112"/>
          </a:xfrm>
        </p:grpSpPr>
        <p:sp>
          <p:nvSpPr>
            <p:cNvPr id="165" name="Google Shape;165;p32"/>
            <p:cNvSpPr/>
            <p:nvPr/>
          </p:nvSpPr>
          <p:spPr>
            <a:xfrm>
              <a:off x="4390050" y="661413"/>
              <a:ext cx="3317068" cy="2189023"/>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2"/>
            <p:cNvSpPr/>
            <p:nvPr/>
          </p:nvSpPr>
          <p:spPr>
            <a:xfrm>
              <a:off x="6053100" y="661425"/>
              <a:ext cx="3662400" cy="218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 name="Google Shape;167;p32"/>
          <p:cNvSpPr/>
          <p:nvPr/>
        </p:nvSpPr>
        <p:spPr>
          <a:xfrm>
            <a:off x="-362925" y="1922925"/>
            <a:ext cx="3317068" cy="2189023"/>
          </a:xfrm>
          <a:prstGeom prst="flowChartPreparation">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2"/>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800"/>
              <a:buNone/>
              <a:defRPr sz="2200"/>
            </a:lvl1pPr>
            <a:lvl2pPr lvl="1" algn="r">
              <a:lnSpc>
                <a:spcPct val="100000"/>
              </a:lnSpc>
              <a:spcBef>
                <a:spcPts val="0"/>
              </a:spcBef>
              <a:spcAft>
                <a:spcPts val="0"/>
              </a:spcAft>
              <a:buClr>
                <a:srgbClr val="434343"/>
              </a:buClr>
              <a:buSzPts val="1800"/>
              <a:buNone/>
              <a:defRPr sz="1800">
                <a:solidFill>
                  <a:srgbClr val="434343"/>
                </a:solidFill>
              </a:defRPr>
            </a:lvl2pPr>
            <a:lvl3pPr lvl="2" algn="r">
              <a:lnSpc>
                <a:spcPct val="100000"/>
              </a:lnSpc>
              <a:spcBef>
                <a:spcPts val="0"/>
              </a:spcBef>
              <a:spcAft>
                <a:spcPts val="0"/>
              </a:spcAft>
              <a:buClr>
                <a:srgbClr val="434343"/>
              </a:buClr>
              <a:buSzPts val="1800"/>
              <a:buNone/>
              <a:defRPr sz="1800">
                <a:solidFill>
                  <a:srgbClr val="434343"/>
                </a:solidFill>
              </a:defRPr>
            </a:lvl3pPr>
            <a:lvl4pPr lvl="3" algn="r">
              <a:lnSpc>
                <a:spcPct val="100000"/>
              </a:lnSpc>
              <a:spcBef>
                <a:spcPts val="0"/>
              </a:spcBef>
              <a:spcAft>
                <a:spcPts val="0"/>
              </a:spcAft>
              <a:buClr>
                <a:srgbClr val="434343"/>
              </a:buClr>
              <a:buSzPts val="1800"/>
              <a:buNone/>
              <a:defRPr sz="1800">
                <a:solidFill>
                  <a:srgbClr val="434343"/>
                </a:solidFill>
              </a:defRPr>
            </a:lvl4pPr>
            <a:lvl5pPr lvl="4" algn="r">
              <a:lnSpc>
                <a:spcPct val="100000"/>
              </a:lnSpc>
              <a:spcBef>
                <a:spcPts val="0"/>
              </a:spcBef>
              <a:spcAft>
                <a:spcPts val="0"/>
              </a:spcAft>
              <a:buClr>
                <a:srgbClr val="434343"/>
              </a:buClr>
              <a:buSzPts val="1800"/>
              <a:buNone/>
              <a:defRPr sz="1800">
                <a:solidFill>
                  <a:srgbClr val="434343"/>
                </a:solidFill>
              </a:defRPr>
            </a:lvl5pPr>
            <a:lvl6pPr lvl="5" algn="r">
              <a:lnSpc>
                <a:spcPct val="100000"/>
              </a:lnSpc>
              <a:spcBef>
                <a:spcPts val="0"/>
              </a:spcBef>
              <a:spcAft>
                <a:spcPts val="0"/>
              </a:spcAft>
              <a:buClr>
                <a:srgbClr val="434343"/>
              </a:buClr>
              <a:buSzPts val="1800"/>
              <a:buNone/>
              <a:defRPr sz="1800">
                <a:solidFill>
                  <a:srgbClr val="434343"/>
                </a:solidFill>
              </a:defRPr>
            </a:lvl6pPr>
            <a:lvl7pPr lvl="6" algn="r">
              <a:lnSpc>
                <a:spcPct val="100000"/>
              </a:lnSpc>
              <a:spcBef>
                <a:spcPts val="0"/>
              </a:spcBef>
              <a:spcAft>
                <a:spcPts val="0"/>
              </a:spcAft>
              <a:buClr>
                <a:srgbClr val="434343"/>
              </a:buClr>
              <a:buSzPts val="1800"/>
              <a:buNone/>
              <a:defRPr sz="1800">
                <a:solidFill>
                  <a:srgbClr val="434343"/>
                </a:solidFill>
              </a:defRPr>
            </a:lvl7pPr>
            <a:lvl8pPr lvl="7" algn="r">
              <a:lnSpc>
                <a:spcPct val="100000"/>
              </a:lnSpc>
              <a:spcBef>
                <a:spcPts val="0"/>
              </a:spcBef>
              <a:spcAft>
                <a:spcPts val="0"/>
              </a:spcAft>
              <a:buClr>
                <a:srgbClr val="434343"/>
              </a:buClr>
              <a:buSzPts val="1800"/>
              <a:buNone/>
              <a:defRPr sz="1800">
                <a:solidFill>
                  <a:srgbClr val="434343"/>
                </a:solidFill>
              </a:defRPr>
            </a:lvl8pPr>
            <a:lvl9pPr lvl="8" algn="r">
              <a:lnSpc>
                <a:spcPct val="100000"/>
              </a:lnSpc>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69" name="Shape 169"/>
        <p:cNvGrpSpPr/>
        <p:nvPr/>
      </p:nvGrpSpPr>
      <p:grpSpPr>
        <a:xfrm>
          <a:off x="0" y="0"/>
          <a:ext cx="0" cy="0"/>
          <a:chOff x="0" y="0"/>
          <a:chExt cx="0" cy="0"/>
        </a:xfrm>
      </p:grpSpPr>
      <p:sp>
        <p:nvSpPr>
          <p:cNvPr id="170" name="Google Shape;170;p33"/>
          <p:cNvSpPr txBox="1"/>
          <p:nvPr>
            <p:ph type="ctrTitle"/>
          </p:nvPr>
        </p:nvSpPr>
        <p:spPr>
          <a:xfrm>
            <a:off x="564500" y="-169579"/>
            <a:ext cx="386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sz="48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171" name="Google Shape;171;p33"/>
          <p:cNvSpPr txBox="1"/>
          <p:nvPr>
            <p:ph idx="1" type="subTitle"/>
          </p:nvPr>
        </p:nvSpPr>
        <p:spPr>
          <a:xfrm>
            <a:off x="5234221" y="591825"/>
            <a:ext cx="2694900" cy="1784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33"/>
          <p:cNvSpPr txBox="1"/>
          <p:nvPr/>
        </p:nvSpPr>
        <p:spPr>
          <a:xfrm>
            <a:off x="4929425" y="3917896"/>
            <a:ext cx="3000000" cy="9315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300"/>
              </a:spcBef>
              <a:spcAft>
                <a:spcPts val="0"/>
              </a:spcAft>
              <a:buClr>
                <a:srgbClr val="000000"/>
              </a:buClr>
              <a:buSzPts val="1000"/>
              <a:buFont typeface="Arial"/>
              <a:buNone/>
            </a:pPr>
            <a:r>
              <a:rPr b="0" i="0" lang="en" sz="1000" u="none" cap="none" strike="noStrike">
                <a:solidFill>
                  <a:schemeClr val="dk1"/>
                </a:solidFill>
                <a:latin typeface="Open Sans Light"/>
                <a:ea typeface="Open Sans Light"/>
                <a:cs typeface="Open Sans Light"/>
                <a:sym typeface="Open Sans Light"/>
              </a:rPr>
              <a:t>CREDITS: This presentation template was created by </a:t>
            </a:r>
            <a:r>
              <a:rPr b="0" i="0" lang="en" sz="1000" u="none" cap="none" strike="noStrike">
                <a:solidFill>
                  <a:schemeClr val="hlink"/>
                </a:solidFill>
                <a:uFill>
                  <a:noFill/>
                </a:uFill>
                <a:latin typeface="Open Sans SemiBold"/>
                <a:ea typeface="Open Sans SemiBold"/>
                <a:cs typeface="Open Sans SemiBold"/>
                <a:sym typeface="Open Sans SemiBold"/>
                <a:hlinkClick r:id="rId2"/>
              </a:rPr>
              <a:t>Slidesgo</a:t>
            </a:r>
            <a:r>
              <a:rPr b="0" i="0" lang="en" sz="1000" u="none" cap="none" strike="noStrike">
                <a:solidFill>
                  <a:schemeClr val="dk1"/>
                </a:solidFill>
                <a:latin typeface="Open Sans Light"/>
                <a:ea typeface="Open Sans Light"/>
                <a:cs typeface="Open Sans Light"/>
                <a:sym typeface="Open Sans Light"/>
              </a:rPr>
              <a:t>, including icons by </a:t>
            </a:r>
            <a:r>
              <a:rPr b="0" i="0" lang="en" sz="1000" u="none" cap="none" strike="noStrike">
                <a:solidFill>
                  <a:schemeClr val="hlink"/>
                </a:solidFill>
                <a:uFill>
                  <a:noFill/>
                </a:uFill>
                <a:latin typeface="Open Sans SemiBold"/>
                <a:ea typeface="Open Sans SemiBold"/>
                <a:cs typeface="Open Sans SemiBold"/>
                <a:sym typeface="Open Sans SemiBold"/>
                <a:hlinkClick r:id="rId3"/>
              </a:rPr>
              <a:t>Flaticon</a:t>
            </a:r>
            <a:r>
              <a:rPr b="0" i="0" lang="en" sz="1000" u="none" cap="none" strike="noStrike">
                <a:solidFill>
                  <a:schemeClr val="dk1"/>
                </a:solidFill>
                <a:latin typeface="Open Sans Light"/>
                <a:ea typeface="Open Sans Light"/>
                <a:cs typeface="Open Sans Light"/>
                <a:sym typeface="Open Sans Light"/>
              </a:rPr>
              <a:t>, and infographics &amp; images by </a:t>
            </a:r>
            <a:r>
              <a:rPr b="0" i="0" lang="en" sz="1000" u="none" cap="none" strike="noStrike">
                <a:solidFill>
                  <a:schemeClr val="hlink"/>
                </a:solidFill>
                <a:uFill>
                  <a:noFill/>
                </a:uFill>
                <a:latin typeface="Open Sans SemiBold"/>
                <a:ea typeface="Open Sans SemiBold"/>
                <a:cs typeface="Open Sans SemiBold"/>
                <a:sym typeface="Open Sans SemiBold"/>
                <a:hlinkClick r:id="rId4"/>
              </a:rPr>
              <a:t>Freepik</a:t>
            </a:r>
            <a:endParaRPr b="0" i="0" sz="1400" u="none" cap="none" strike="noStrike">
              <a:solidFill>
                <a:schemeClr val="dk1"/>
              </a:solidFill>
              <a:latin typeface="Open Sans SemiBold"/>
              <a:ea typeface="Open Sans SemiBold"/>
              <a:cs typeface="Open Sans SemiBold"/>
              <a:sym typeface="Open Sans SemiBold"/>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Light"/>
              <a:ea typeface="Open Sans Light"/>
              <a:cs typeface="Open Sans Light"/>
              <a:sym typeface="Open Sans Light"/>
            </a:endParaRPr>
          </a:p>
          <a:p>
            <a:pPr indent="0" lvl="0" marL="0" marR="0" rtl="0" algn="r">
              <a:lnSpc>
                <a:spcPct val="115000"/>
              </a:lnSpc>
              <a:spcBef>
                <a:spcPts val="300"/>
              </a:spcBef>
              <a:spcAft>
                <a:spcPts val="0"/>
              </a:spcAft>
              <a:buClr>
                <a:srgbClr val="000000"/>
              </a:buClr>
              <a:buSzPts val="1000"/>
              <a:buFont typeface="Arial"/>
              <a:buNone/>
            </a:pPr>
            <a:r>
              <a:t/>
            </a:r>
            <a:endParaRPr b="0" i="0" sz="1000" u="none" cap="none" strike="noStrike">
              <a:solidFill>
                <a:schemeClr val="dk1"/>
              </a:solidFill>
              <a:latin typeface="Open Sans Light"/>
              <a:ea typeface="Open Sans Light"/>
              <a:cs typeface="Open Sans Light"/>
              <a:sym typeface="Open Sans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3" name="Shape 173"/>
        <p:cNvGrpSpPr/>
        <p:nvPr/>
      </p:nvGrpSpPr>
      <p:grpSpPr>
        <a:xfrm>
          <a:off x="0" y="0"/>
          <a:ext cx="0" cy="0"/>
          <a:chOff x="0" y="0"/>
          <a:chExt cx="0" cy="0"/>
        </a:xfrm>
      </p:grpSpPr>
      <p:sp>
        <p:nvSpPr>
          <p:cNvPr id="174" name="Google Shape;174;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5" name="Shape 175"/>
        <p:cNvGrpSpPr/>
        <p:nvPr/>
      </p:nvGrpSpPr>
      <p:grpSpPr>
        <a:xfrm>
          <a:off x="0" y="0"/>
          <a:ext cx="0" cy="0"/>
          <a:chOff x="0" y="0"/>
          <a:chExt cx="0" cy="0"/>
        </a:xfrm>
      </p:grpSpPr>
      <p:sp>
        <p:nvSpPr>
          <p:cNvPr id="176" name="Google Shape;176;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7" name="Shape 177"/>
        <p:cNvGrpSpPr/>
        <p:nvPr/>
      </p:nvGrpSpPr>
      <p:grpSpPr>
        <a:xfrm>
          <a:off x="0" y="0"/>
          <a:ext cx="0" cy="0"/>
          <a:chOff x="0" y="0"/>
          <a:chExt cx="0" cy="0"/>
        </a:xfrm>
      </p:grpSpPr>
      <p:sp>
        <p:nvSpPr>
          <p:cNvPr id="178" name="Google Shape;178;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79" name="Google Shape;179;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0" name="Google Shape;180;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1" name="Shape 181"/>
        <p:cNvGrpSpPr/>
        <p:nvPr/>
      </p:nvGrpSpPr>
      <p:grpSpPr>
        <a:xfrm>
          <a:off x="0" y="0"/>
          <a:ext cx="0" cy="0"/>
          <a:chOff x="0" y="0"/>
          <a:chExt cx="0" cy="0"/>
        </a:xfrm>
      </p:grpSpPr>
      <p:sp>
        <p:nvSpPr>
          <p:cNvPr id="182" name="Google Shape;182;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sp>
        <p:nvSpPr>
          <p:cNvPr id="184" name="Google Shape;184;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85" name="Google Shape;185;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6" name="Shape 1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7"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1pPr>
            <a:lvl2pPr lvl="1"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2pPr>
            <a:lvl3pPr lvl="2"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3pPr>
            <a:lvl4pPr lvl="3"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4pPr>
            <a:lvl5pPr lvl="4"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5pPr>
            <a:lvl6pPr lvl="5"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6pPr>
            <a:lvl7pPr lvl="6"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7pPr>
            <a:lvl8pPr lvl="7"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8pPr>
            <a:lvl9pPr lvl="8" marR="0" rtl="0" algn="l">
              <a:lnSpc>
                <a:spcPct val="100000"/>
              </a:lnSpc>
              <a:spcBef>
                <a:spcPts val="0"/>
              </a:spcBef>
              <a:spcAft>
                <a:spcPts val="0"/>
              </a:spcAft>
              <a:buClr>
                <a:schemeClr val="dk1"/>
              </a:buClr>
              <a:buSzPts val="2800"/>
              <a:buFont typeface="Abel"/>
              <a:buNone/>
              <a:defRPr b="1" i="0" sz="2800" u="none" cap="none" strike="noStrike">
                <a:solidFill>
                  <a:schemeClr val="dk1"/>
                </a:solidFill>
                <a:latin typeface="Abel"/>
                <a:ea typeface="Abel"/>
                <a:cs typeface="Abel"/>
                <a:sym typeface="Abe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pen Sans Light"/>
              <a:buChar char="●"/>
              <a:defRPr b="0" i="0" sz="1800" u="none" cap="none" strike="noStrike">
                <a:solidFill>
                  <a:schemeClr val="dk1"/>
                </a:solidFill>
                <a:latin typeface="Open Sans Light"/>
                <a:ea typeface="Open Sans Light"/>
                <a:cs typeface="Open Sans Light"/>
                <a:sym typeface="Open Sans Light"/>
              </a:defRPr>
            </a:lvl1pPr>
            <a:lvl2pPr indent="-317500" lvl="1" marL="9144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2pPr>
            <a:lvl3pPr indent="-317500" lvl="2" marL="13716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3pPr>
            <a:lvl4pPr indent="-317500" lvl="3" marL="18288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4pPr>
            <a:lvl5pPr indent="-317500" lvl="4" marL="22860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5pPr>
            <a:lvl6pPr indent="-317500" lvl="5" marL="27432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6pPr>
            <a:lvl7pPr indent="-317500" lvl="6" marL="32004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7pPr>
            <a:lvl8pPr indent="-317500" lvl="7" marL="3657600" marR="0" rtl="0" algn="l">
              <a:lnSpc>
                <a:spcPct val="115000"/>
              </a:lnSpc>
              <a:spcBef>
                <a:spcPts val="1600"/>
              </a:spcBef>
              <a:spcAft>
                <a:spcPts val="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8pPr>
            <a:lvl9pPr indent="-317500" lvl="8" marL="4114800" marR="0" rtl="0" algn="l">
              <a:lnSpc>
                <a:spcPct val="115000"/>
              </a:lnSpc>
              <a:spcBef>
                <a:spcPts val="1600"/>
              </a:spcBef>
              <a:spcAft>
                <a:spcPts val="1600"/>
              </a:spcAft>
              <a:buClr>
                <a:schemeClr val="dk1"/>
              </a:buClr>
              <a:buSzPts val="1400"/>
              <a:buFont typeface="Open Sans Light"/>
              <a:buChar char="■"/>
              <a:defRPr b="0" i="0" sz="1400" u="none" cap="none" strike="noStrike">
                <a:solidFill>
                  <a:schemeClr val="dk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www.investing.com/" TargetMode="External"/><Relationship Id="rId4" Type="http://schemas.openxmlformats.org/officeDocument/2006/relationships/hyperlink" Target="https://www.moneycontrol.com/" TargetMode="External"/><Relationship Id="rId5" Type="http://schemas.openxmlformats.org/officeDocument/2006/relationships/hyperlink" Target="https://www.investopedia.com/" TargetMode="External"/><Relationship Id="rId6" Type="http://schemas.openxmlformats.org/officeDocument/2006/relationships/hyperlink" Target="https://www.businesstimes.com.sg/" TargetMode="External"/><Relationship Id="rId7" Type="http://schemas.openxmlformats.org/officeDocument/2006/relationships/hyperlink" Target="https://www.divislabs.com/" TargetMode="External"/><Relationship Id="rId8" Type="http://schemas.openxmlformats.org/officeDocument/2006/relationships/hyperlink" Target="https://unsplash.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hyperlink" Target="https://docs.google.com/spreadsheets/d/15sETvWTr_RHywlYGbIPck2hBtH6vQGHnF4jNsbfoJgM/copy"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0"/>
          <p:cNvSpPr txBox="1"/>
          <p:nvPr>
            <p:ph idx="1" type="subTitle"/>
          </p:nvPr>
        </p:nvSpPr>
        <p:spPr>
          <a:xfrm>
            <a:off x="5733046" y="1995525"/>
            <a:ext cx="2402100" cy="717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800"/>
              <a:buNone/>
            </a:pPr>
            <a:r>
              <a:rPr lang="en"/>
              <a:t>Submitted to: </a:t>
            </a:r>
            <a:endParaRPr/>
          </a:p>
          <a:p>
            <a:pPr indent="0" lvl="0" marL="0" rtl="0" algn="r">
              <a:lnSpc>
                <a:spcPct val="100000"/>
              </a:lnSpc>
              <a:spcBef>
                <a:spcPts val="0"/>
              </a:spcBef>
              <a:spcAft>
                <a:spcPts val="0"/>
              </a:spcAft>
              <a:buSzPts val="1800"/>
              <a:buNone/>
            </a:pPr>
            <a:r>
              <a:rPr lang="en"/>
              <a:t>Prof. Gopinath N</a:t>
            </a:r>
            <a:endParaRPr/>
          </a:p>
        </p:txBody>
      </p:sp>
      <p:sp>
        <p:nvSpPr>
          <p:cNvPr id="192" name="Google Shape;192;p40"/>
          <p:cNvSpPr txBox="1"/>
          <p:nvPr>
            <p:ph type="ctrTitle"/>
          </p:nvPr>
        </p:nvSpPr>
        <p:spPr>
          <a:xfrm>
            <a:off x="2085950" y="443450"/>
            <a:ext cx="6049200" cy="1782300"/>
          </a:xfrm>
          <a:prstGeom prst="rect">
            <a:avLst/>
          </a:prstGeom>
          <a:noFill/>
          <a:ln>
            <a:noFill/>
          </a:ln>
        </p:spPr>
        <p:txBody>
          <a:bodyPr anchorCtr="0" anchor="b" bIns="91425" lIns="91425" spcFirstLastPara="1" rIns="136650" wrap="square" tIns="91425">
            <a:noAutofit/>
          </a:bodyPr>
          <a:lstStyle/>
          <a:p>
            <a:pPr indent="0" lvl="0" marL="0" rtl="0" algn="r">
              <a:lnSpc>
                <a:spcPct val="100000"/>
              </a:lnSpc>
              <a:spcBef>
                <a:spcPts val="0"/>
              </a:spcBef>
              <a:spcAft>
                <a:spcPts val="0"/>
              </a:spcAft>
              <a:buSzPts val="6000"/>
              <a:buNone/>
            </a:pPr>
            <a:r>
              <a:rPr lang="en"/>
              <a:t>FINANCIAL ANALYSIS OF DIVIS LABORATORIES</a:t>
            </a:r>
            <a:endParaRPr/>
          </a:p>
        </p:txBody>
      </p:sp>
      <p:cxnSp>
        <p:nvCxnSpPr>
          <p:cNvPr id="193" name="Google Shape;193;p40"/>
          <p:cNvCxnSpPr/>
          <p:nvPr/>
        </p:nvCxnSpPr>
        <p:spPr>
          <a:xfrm>
            <a:off x="8135150" y="-47075"/>
            <a:ext cx="0" cy="7857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type="ctrTitle"/>
          </p:nvPr>
        </p:nvSpPr>
        <p:spPr>
          <a:xfrm>
            <a:off x="631900" y="361050"/>
            <a:ext cx="66333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383838"/>
                </a:solidFill>
              </a:rPr>
              <a:t>SALES vs TOTAL INCOME vs TOTAL EXPENDITURE</a:t>
            </a:r>
            <a:endParaRPr/>
          </a:p>
        </p:txBody>
      </p:sp>
      <p:cxnSp>
        <p:nvCxnSpPr>
          <p:cNvPr id="308" name="Google Shape;308;p49"/>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pic>
        <p:nvPicPr>
          <p:cNvPr id="309" name="Google Shape;309;p49" title="Chart"/>
          <p:cNvPicPr preferRelativeResize="0"/>
          <p:nvPr/>
        </p:nvPicPr>
        <p:blipFill>
          <a:blip r:embed="rId3">
            <a:alphaModFix/>
          </a:blip>
          <a:stretch>
            <a:fillRect/>
          </a:stretch>
        </p:blipFill>
        <p:spPr>
          <a:xfrm>
            <a:off x="1515900" y="1059325"/>
            <a:ext cx="6112197" cy="3779375"/>
          </a:xfrm>
          <a:prstGeom prst="rect">
            <a:avLst/>
          </a:prstGeom>
          <a:noFill/>
          <a:ln>
            <a:noFill/>
          </a:ln>
        </p:spPr>
      </p:pic>
      <p:sp>
        <p:nvSpPr>
          <p:cNvPr id="310" name="Google Shape;310;p49"/>
          <p:cNvSpPr txBox="1"/>
          <p:nvPr/>
        </p:nvSpPr>
        <p:spPr>
          <a:xfrm>
            <a:off x="6502875" y="4838700"/>
            <a:ext cx="133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Light"/>
                <a:ea typeface="Open Sans Light"/>
                <a:cs typeface="Open Sans Light"/>
                <a:sym typeface="Open Sans Light"/>
              </a:rPr>
              <a:t>SOURCE: Moneycontrol</a:t>
            </a:r>
            <a:endParaRPr sz="800">
              <a:latin typeface="Open Sans Light"/>
              <a:ea typeface="Open Sans Light"/>
              <a:cs typeface="Open Sans Light"/>
              <a:sym typeface="Open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ctrTitle"/>
          </p:nvPr>
        </p:nvSpPr>
        <p:spPr>
          <a:xfrm>
            <a:off x="631900" y="361050"/>
            <a:ext cx="30006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rgbClr val="383838"/>
                </a:solidFill>
              </a:rPr>
              <a:t>EBIT vs NET PROFIT</a:t>
            </a:r>
            <a:endParaRPr/>
          </a:p>
        </p:txBody>
      </p:sp>
      <p:cxnSp>
        <p:nvCxnSpPr>
          <p:cNvPr id="316" name="Google Shape;316;p50"/>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pic>
        <p:nvPicPr>
          <p:cNvPr id="317" name="Google Shape;317;p50" title="Chart"/>
          <p:cNvPicPr preferRelativeResize="0"/>
          <p:nvPr/>
        </p:nvPicPr>
        <p:blipFill>
          <a:blip r:embed="rId3">
            <a:alphaModFix/>
          </a:blip>
          <a:stretch>
            <a:fillRect/>
          </a:stretch>
        </p:blipFill>
        <p:spPr>
          <a:xfrm>
            <a:off x="1408125" y="1059325"/>
            <a:ext cx="6112197" cy="3779375"/>
          </a:xfrm>
          <a:prstGeom prst="rect">
            <a:avLst/>
          </a:prstGeom>
          <a:noFill/>
          <a:ln>
            <a:noFill/>
          </a:ln>
        </p:spPr>
      </p:pic>
      <p:sp>
        <p:nvSpPr>
          <p:cNvPr id="318" name="Google Shape;318;p50"/>
          <p:cNvSpPr txBox="1"/>
          <p:nvPr/>
        </p:nvSpPr>
        <p:spPr>
          <a:xfrm>
            <a:off x="6333875" y="4838700"/>
            <a:ext cx="133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Light"/>
                <a:ea typeface="Open Sans Light"/>
                <a:cs typeface="Open Sans Light"/>
                <a:sym typeface="Open Sans Light"/>
              </a:rPr>
              <a:t>SOURCE: Moneycontrol</a:t>
            </a:r>
            <a:endParaRPr sz="800">
              <a:latin typeface="Open Sans Light"/>
              <a:ea typeface="Open Sans Light"/>
              <a:cs typeface="Open Sans Light"/>
              <a:sym typeface="Open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txBox="1"/>
          <p:nvPr>
            <p:ph type="ctrTitle"/>
          </p:nvPr>
        </p:nvSpPr>
        <p:spPr>
          <a:xfrm>
            <a:off x="631900" y="361050"/>
            <a:ext cx="5529600" cy="9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3838"/>
                </a:solidFill>
              </a:rPr>
              <a:t>RESERVES TOTAL VS SHAREHOLDER FUNDS</a:t>
            </a:r>
            <a:endParaRPr/>
          </a:p>
        </p:txBody>
      </p:sp>
      <p:cxnSp>
        <p:nvCxnSpPr>
          <p:cNvPr id="324" name="Google Shape;324;p51"/>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pic>
        <p:nvPicPr>
          <p:cNvPr id="325" name="Google Shape;325;p51" title="Chart"/>
          <p:cNvPicPr preferRelativeResize="0"/>
          <p:nvPr/>
        </p:nvPicPr>
        <p:blipFill>
          <a:blip r:embed="rId3">
            <a:alphaModFix/>
          </a:blip>
          <a:stretch>
            <a:fillRect/>
          </a:stretch>
        </p:blipFill>
        <p:spPr>
          <a:xfrm>
            <a:off x="1515900" y="946275"/>
            <a:ext cx="6112197" cy="3779375"/>
          </a:xfrm>
          <a:prstGeom prst="rect">
            <a:avLst/>
          </a:prstGeom>
          <a:noFill/>
          <a:ln>
            <a:noFill/>
          </a:ln>
        </p:spPr>
      </p:pic>
      <p:sp>
        <p:nvSpPr>
          <p:cNvPr id="326" name="Google Shape;326;p51"/>
          <p:cNvSpPr txBox="1"/>
          <p:nvPr/>
        </p:nvSpPr>
        <p:spPr>
          <a:xfrm>
            <a:off x="6466100" y="4784275"/>
            <a:ext cx="133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Light"/>
                <a:ea typeface="Open Sans Light"/>
                <a:cs typeface="Open Sans Light"/>
                <a:sym typeface="Open Sans Light"/>
              </a:rPr>
              <a:t>SOURCE: Moneycontrol</a:t>
            </a:r>
            <a:endParaRPr sz="800">
              <a:latin typeface="Open Sans Light"/>
              <a:ea typeface="Open Sans Light"/>
              <a:cs typeface="Open Sans Light"/>
              <a:sym typeface="Open Sa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2"/>
          <p:cNvSpPr txBox="1"/>
          <p:nvPr>
            <p:ph type="ctrTitle"/>
          </p:nvPr>
        </p:nvSpPr>
        <p:spPr>
          <a:xfrm>
            <a:off x="385750" y="296775"/>
            <a:ext cx="3554100" cy="9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3838"/>
                </a:solidFill>
              </a:rPr>
              <a:t>LIABILITIES</a:t>
            </a:r>
            <a:endParaRPr/>
          </a:p>
        </p:txBody>
      </p:sp>
      <p:cxnSp>
        <p:nvCxnSpPr>
          <p:cNvPr id="332" name="Google Shape;332;p52"/>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pic>
        <p:nvPicPr>
          <p:cNvPr id="333" name="Google Shape;333;p52" title="Chart"/>
          <p:cNvPicPr preferRelativeResize="0"/>
          <p:nvPr/>
        </p:nvPicPr>
        <p:blipFill>
          <a:blip r:embed="rId3">
            <a:alphaModFix/>
          </a:blip>
          <a:stretch>
            <a:fillRect/>
          </a:stretch>
        </p:blipFill>
        <p:spPr>
          <a:xfrm>
            <a:off x="1524113" y="866075"/>
            <a:ext cx="6095766" cy="3779375"/>
          </a:xfrm>
          <a:prstGeom prst="rect">
            <a:avLst/>
          </a:prstGeom>
          <a:noFill/>
          <a:ln>
            <a:noFill/>
          </a:ln>
        </p:spPr>
      </p:pic>
      <p:sp>
        <p:nvSpPr>
          <p:cNvPr id="334" name="Google Shape;334;p52"/>
          <p:cNvSpPr txBox="1"/>
          <p:nvPr/>
        </p:nvSpPr>
        <p:spPr>
          <a:xfrm>
            <a:off x="6488175" y="4677050"/>
            <a:ext cx="133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Light"/>
                <a:ea typeface="Open Sans Light"/>
                <a:cs typeface="Open Sans Light"/>
                <a:sym typeface="Open Sans Light"/>
              </a:rPr>
              <a:t>SOURCE: Moneycontrol</a:t>
            </a:r>
            <a:endParaRPr sz="800">
              <a:latin typeface="Open Sans Light"/>
              <a:ea typeface="Open Sans Light"/>
              <a:cs typeface="Open Sans Light"/>
              <a:sym typeface="Open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3"/>
          <p:cNvSpPr txBox="1"/>
          <p:nvPr>
            <p:ph type="ctrTitle"/>
          </p:nvPr>
        </p:nvSpPr>
        <p:spPr>
          <a:xfrm>
            <a:off x="332175" y="296775"/>
            <a:ext cx="2975400" cy="9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3838"/>
                </a:solidFill>
              </a:rPr>
              <a:t>ASSETS</a:t>
            </a:r>
            <a:endParaRPr/>
          </a:p>
        </p:txBody>
      </p:sp>
      <p:cxnSp>
        <p:nvCxnSpPr>
          <p:cNvPr id="340" name="Google Shape;340;p53"/>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pic>
        <p:nvPicPr>
          <p:cNvPr id="341" name="Google Shape;341;p53" title="Chart"/>
          <p:cNvPicPr preferRelativeResize="0"/>
          <p:nvPr/>
        </p:nvPicPr>
        <p:blipFill>
          <a:blip r:embed="rId3">
            <a:alphaModFix/>
          </a:blip>
          <a:stretch>
            <a:fillRect/>
          </a:stretch>
        </p:blipFill>
        <p:spPr>
          <a:xfrm>
            <a:off x="1327150" y="811875"/>
            <a:ext cx="6112197" cy="3779375"/>
          </a:xfrm>
          <a:prstGeom prst="rect">
            <a:avLst/>
          </a:prstGeom>
          <a:noFill/>
          <a:ln>
            <a:noFill/>
          </a:ln>
        </p:spPr>
      </p:pic>
      <p:sp>
        <p:nvSpPr>
          <p:cNvPr id="342" name="Google Shape;342;p53"/>
          <p:cNvSpPr txBox="1"/>
          <p:nvPr/>
        </p:nvSpPr>
        <p:spPr>
          <a:xfrm>
            <a:off x="6245700" y="4591250"/>
            <a:ext cx="133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Light"/>
                <a:ea typeface="Open Sans Light"/>
                <a:cs typeface="Open Sans Light"/>
                <a:sym typeface="Open Sans Light"/>
              </a:rPr>
              <a:t>SOURCE: Moneycontrol</a:t>
            </a:r>
            <a:endParaRPr sz="800">
              <a:latin typeface="Open Sans Light"/>
              <a:ea typeface="Open Sans Light"/>
              <a:cs typeface="Open Sans Light"/>
              <a:sym typeface="Open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ctrTitle"/>
          </p:nvPr>
        </p:nvSpPr>
        <p:spPr>
          <a:xfrm>
            <a:off x="610775" y="296775"/>
            <a:ext cx="2975400" cy="9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3838"/>
                </a:solidFill>
              </a:rPr>
              <a:t>CASH FLOW</a:t>
            </a:r>
            <a:endParaRPr/>
          </a:p>
        </p:txBody>
      </p:sp>
      <p:cxnSp>
        <p:nvCxnSpPr>
          <p:cNvPr id="348" name="Google Shape;348;p54"/>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pic>
        <p:nvPicPr>
          <p:cNvPr id="349" name="Google Shape;349;p54" title="Chart"/>
          <p:cNvPicPr preferRelativeResize="0"/>
          <p:nvPr/>
        </p:nvPicPr>
        <p:blipFill>
          <a:blip r:embed="rId3">
            <a:alphaModFix/>
          </a:blip>
          <a:stretch>
            <a:fillRect/>
          </a:stretch>
        </p:blipFill>
        <p:spPr>
          <a:xfrm>
            <a:off x="1515900" y="902025"/>
            <a:ext cx="6112197" cy="3779375"/>
          </a:xfrm>
          <a:prstGeom prst="rect">
            <a:avLst/>
          </a:prstGeom>
          <a:noFill/>
          <a:ln>
            <a:noFill/>
          </a:ln>
        </p:spPr>
      </p:pic>
      <p:sp>
        <p:nvSpPr>
          <p:cNvPr id="350" name="Google Shape;350;p54"/>
          <p:cNvSpPr txBox="1"/>
          <p:nvPr/>
        </p:nvSpPr>
        <p:spPr>
          <a:xfrm>
            <a:off x="6480825" y="4728475"/>
            <a:ext cx="133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Light"/>
                <a:ea typeface="Open Sans Light"/>
                <a:cs typeface="Open Sans Light"/>
                <a:sym typeface="Open Sans Light"/>
              </a:rPr>
              <a:t>SOURCE: Moneycontrol</a:t>
            </a:r>
            <a:endParaRPr sz="800">
              <a:latin typeface="Open Sans Light"/>
              <a:ea typeface="Open Sans Light"/>
              <a:cs typeface="Open Sans Light"/>
              <a:sym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5"/>
          <p:cNvSpPr txBox="1"/>
          <p:nvPr>
            <p:ph type="ctrTitle"/>
          </p:nvPr>
        </p:nvSpPr>
        <p:spPr>
          <a:xfrm>
            <a:off x="514350" y="286050"/>
            <a:ext cx="4607700" cy="9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3838"/>
                </a:solidFill>
              </a:rPr>
              <a:t>MARKET CAPITALIZATION</a:t>
            </a:r>
            <a:endParaRPr/>
          </a:p>
        </p:txBody>
      </p:sp>
      <p:cxnSp>
        <p:nvCxnSpPr>
          <p:cNvPr id="356" name="Google Shape;356;p55"/>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pic>
        <p:nvPicPr>
          <p:cNvPr id="357" name="Google Shape;357;p55" title="Chart"/>
          <p:cNvPicPr preferRelativeResize="0"/>
          <p:nvPr/>
        </p:nvPicPr>
        <p:blipFill>
          <a:blip r:embed="rId3">
            <a:alphaModFix/>
          </a:blip>
          <a:stretch>
            <a:fillRect/>
          </a:stretch>
        </p:blipFill>
        <p:spPr>
          <a:xfrm>
            <a:off x="1515900" y="897500"/>
            <a:ext cx="6112197" cy="3779375"/>
          </a:xfrm>
          <a:prstGeom prst="rect">
            <a:avLst/>
          </a:prstGeom>
          <a:noFill/>
          <a:ln>
            <a:noFill/>
          </a:ln>
        </p:spPr>
      </p:pic>
      <p:sp>
        <p:nvSpPr>
          <p:cNvPr id="358" name="Google Shape;358;p55"/>
          <p:cNvSpPr txBox="1"/>
          <p:nvPr/>
        </p:nvSpPr>
        <p:spPr>
          <a:xfrm>
            <a:off x="6495525" y="4721125"/>
            <a:ext cx="1330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Light"/>
                <a:ea typeface="Open Sans Light"/>
                <a:cs typeface="Open Sans Light"/>
                <a:sym typeface="Open Sans Light"/>
              </a:rPr>
              <a:t>SOURCE: Moneycontrol</a:t>
            </a:r>
            <a:endParaRPr sz="800">
              <a:latin typeface="Open Sans Light"/>
              <a:ea typeface="Open Sans Light"/>
              <a:cs typeface="Open Sans Light"/>
              <a:sym typeface="Open Sa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6"/>
          <p:cNvSpPr txBox="1"/>
          <p:nvPr>
            <p:ph idx="6" type="ctrTitle"/>
          </p:nvPr>
        </p:nvSpPr>
        <p:spPr>
          <a:xfrm>
            <a:off x="610475" y="371748"/>
            <a:ext cx="2238000" cy="58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CONCLUSION</a:t>
            </a:r>
            <a:endParaRPr/>
          </a:p>
        </p:txBody>
      </p:sp>
      <p:sp>
        <p:nvSpPr>
          <p:cNvPr id="364" name="Google Shape;364;p56"/>
          <p:cNvSpPr txBox="1"/>
          <p:nvPr>
            <p:ph idx="1" type="subTitle"/>
          </p:nvPr>
        </p:nvSpPr>
        <p:spPr>
          <a:xfrm>
            <a:off x="858325" y="1322775"/>
            <a:ext cx="7121400" cy="18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a:solidFill>
                  <a:srgbClr val="000000"/>
                </a:solidFill>
              </a:rPr>
              <a:t>The standalone financial statements, provide the information required by the Companies Act 2013 ("the Act") in the manner required and present a true and fair view of the Company's state of affairs as at March 31, 2021 total comprehensive income (comprising profit and other comprehensive income), changes in equity, and cash flows for the year then ended in accordance with the accounting principles generally accepted in India.</a:t>
            </a:r>
            <a:endParaRPr>
              <a:solidFill>
                <a:srgbClr val="000000"/>
              </a:solidFill>
            </a:endParaRPr>
          </a:p>
          <a:p>
            <a:pPr indent="0" lvl="0" marL="0" rtl="0" algn="ctr">
              <a:lnSpc>
                <a:spcPct val="100000"/>
              </a:lnSpc>
              <a:spcBef>
                <a:spcPts val="1200"/>
              </a:spcBef>
              <a:spcAft>
                <a:spcPts val="0"/>
              </a:spcAft>
              <a:buSzPts val="1000"/>
              <a:buNone/>
            </a:pPr>
            <a:r>
              <a:t/>
            </a:r>
            <a:endParaRPr/>
          </a:p>
        </p:txBody>
      </p:sp>
      <p:cxnSp>
        <p:nvCxnSpPr>
          <p:cNvPr id="365" name="Google Shape;365;p56"/>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7"/>
          <p:cNvSpPr/>
          <p:nvPr/>
        </p:nvSpPr>
        <p:spPr>
          <a:xfrm rot="-5400000">
            <a:off x="6129375" y="2267475"/>
            <a:ext cx="2028600" cy="4019400"/>
          </a:xfrm>
          <a:prstGeom prst="snip1Rect">
            <a:avLst>
              <a:gd fmla="val 31799"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7"/>
          <p:cNvSpPr txBox="1"/>
          <p:nvPr>
            <p:ph idx="1" type="body"/>
          </p:nvPr>
        </p:nvSpPr>
        <p:spPr>
          <a:xfrm>
            <a:off x="642050" y="1172775"/>
            <a:ext cx="5444400" cy="338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1100">
                <a:solidFill>
                  <a:schemeClr val="dk1"/>
                </a:solidFill>
              </a:rPr>
              <a:t>Some of the references used in the project are:</a:t>
            </a:r>
            <a:endParaRPr sz="1100">
              <a:solidFill>
                <a:schemeClr val="dk1"/>
              </a:solidFill>
            </a:endParaRPr>
          </a:p>
          <a:p>
            <a:pPr indent="-298450" lvl="0" marL="457200" rtl="0" algn="l">
              <a:lnSpc>
                <a:spcPct val="150000"/>
              </a:lnSpc>
              <a:spcBef>
                <a:spcPts val="1600"/>
              </a:spcBef>
              <a:spcAft>
                <a:spcPts val="0"/>
              </a:spcAft>
              <a:buClr>
                <a:schemeClr val="dk1"/>
              </a:buClr>
              <a:buSzPts val="1100"/>
              <a:buChar char="⬣"/>
            </a:pPr>
            <a:r>
              <a:rPr lang="en" sz="1100">
                <a:solidFill>
                  <a:schemeClr val="hlink"/>
                </a:solidFill>
                <a:uFill>
                  <a:noFill/>
                </a:uFill>
                <a:hlinkClick r:id="rId3"/>
              </a:rPr>
              <a:t>Investing.com</a:t>
            </a:r>
            <a:endParaRPr sz="1100">
              <a:solidFill>
                <a:schemeClr val="dk1"/>
              </a:solidFill>
            </a:endParaRPr>
          </a:p>
          <a:p>
            <a:pPr indent="-298450" lvl="0" marL="457200" rtl="0" algn="l">
              <a:lnSpc>
                <a:spcPct val="150000"/>
              </a:lnSpc>
              <a:spcBef>
                <a:spcPts val="0"/>
              </a:spcBef>
              <a:spcAft>
                <a:spcPts val="0"/>
              </a:spcAft>
              <a:buClr>
                <a:schemeClr val="dk1"/>
              </a:buClr>
              <a:buSzPts val="1100"/>
              <a:buChar char="⬣"/>
            </a:pPr>
            <a:r>
              <a:rPr lang="en" sz="1100">
                <a:solidFill>
                  <a:schemeClr val="hlink"/>
                </a:solidFill>
                <a:uFill>
                  <a:noFill/>
                </a:uFill>
                <a:hlinkClick r:id="rId4"/>
              </a:rPr>
              <a:t>Moneycontrol</a:t>
            </a:r>
            <a:endParaRPr sz="1100">
              <a:solidFill>
                <a:schemeClr val="dk1"/>
              </a:solidFill>
            </a:endParaRPr>
          </a:p>
          <a:p>
            <a:pPr indent="-298450" lvl="0" marL="457200" rtl="0" algn="l">
              <a:lnSpc>
                <a:spcPct val="150000"/>
              </a:lnSpc>
              <a:spcBef>
                <a:spcPts val="0"/>
              </a:spcBef>
              <a:spcAft>
                <a:spcPts val="0"/>
              </a:spcAft>
              <a:buClr>
                <a:schemeClr val="dk1"/>
              </a:buClr>
              <a:buSzPts val="1100"/>
              <a:buChar char="⬣"/>
            </a:pPr>
            <a:r>
              <a:rPr lang="en" sz="1100">
                <a:solidFill>
                  <a:schemeClr val="hlink"/>
                </a:solidFill>
                <a:uFill>
                  <a:noFill/>
                </a:uFill>
                <a:hlinkClick r:id="rId5"/>
              </a:rPr>
              <a:t>Investopedia</a:t>
            </a:r>
            <a:endParaRPr sz="1100">
              <a:solidFill>
                <a:schemeClr val="dk1"/>
              </a:solidFill>
            </a:endParaRPr>
          </a:p>
          <a:p>
            <a:pPr indent="-298450" lvl="0" marL="457200" rtl="0" algn="l">
              <a:lnSpc>
                <a:spcPct val="150000"/>
              </a:lnSpc>
              <a:spcBef>
                <a:spcPts val="0"/>
              </a:spcBef>
              <a:spcAft>
                <a:spcPts val="0"/>
              </a:spcAft>
              <a:buClr>
                <a:schemeClr val="dk1"/>
              </a:buClr>
              <a:buSzPts val="1100"/>
              <a:buChar char="⬣"/>
            </a:pPr>
            <a:r>
              <a:rPr lang="en" sz="1100">
                <a:solidFill>
                  <a:schemeClr val="hlink"/>
                </a:solidFill>
                <a:uFill>
                  <a:noFill/>
                </a:uFill>
                <a:hlinkClick r:id="rId6"/>
              </a:rPr>
              <a:t>Business Times</a:t>
            </a:r>
            <a:endParaRPr sz="1100">
              <a:solidFill>
                <a:schemeClr val="dk1"/>
              </a:solidFill>
            </a:endParaRPr>
          </a:p>
          <a:p>
            <a:pPr indent="-298450" lvl="0" marL="457200" rtl="0" algn="l">
              <a:lnSpc>
                <a:spcPct val="150000"/>
              </a:lnSpc>
              <a:spcBef>
                <a:spcPts val="0"/>
              </a:spcBef>
              <a:spcAft>
                <a:spcPts val="0"/>
              </a:spcAft>
              <a:buClr>
                <a:schemeClr val="dk1"/>
              </a:buClr>
              <a:buSzPts val="1100"/>
              <a:buChar char="⬣"/>
            </a:pPr>
            <a:r>
              <a:rPr lang="en" sz="1100">
                <a:solidFill>
                  <a:schemeClr val="hlink"/>
                </a:solidFill>
                <a:uFill>
                  <a:noFill/>
                </a:uFill>
                <a:hlinkClick r:id="rId7"/>
              </a:rPr>
              <a:t>Divis Labs</a:t>
            </a:r>
            <a:endParaRPr sz="1100">
              <a:solidFill>
                <a:schemeClr val="dk1"/>
              </a:solidFill>
            </a:endParaRPr>
          </a:p>
          <a:p>
            <a:pPr indent="-298450" lvl="0" marL="457200" rtl="0" algn="l">
              <a:lnSpc>
                <a:spcPct val="150000"/>
              </a:lnSpc>
              <a:spcBef>
                <a:spcPts val="0"/>
              </a:spcBef>
              <a:spcAft>
                <a:spcPts val="0"/>
              </a:spcAft>
              <a:buClr>
                <a:schemeClr val="dk1"/>
              </a:buClr>
              <a:buSzPts val="1100"/>
              <a:buChar char="⬣"/>
            </a:pPr>
            <a:r>
              <a:rPr lang="en" sz="1100">
                <a:solidFill>
                  <a:schemeClr val="hlink"/>
                </a:solidFill>
                <a:uFill>
                  <a:noFill/>
                </a:uFill>
                <a:hlinkClick r:id="rId8"/>
              </a:rPr>
              <a:t>Unsplash</a:t>
            </a:r>
            <a:endParaRPr sz="1100">
              <a:solidFill>
                <a:schemeClr val="dk1"/>
              </a:solidFill>
            </a:endParaRPr>
          </a:p>
          <a:p>
            <a:pPr indent="0" lvl="0" marL="457200" rtl="0" algn="l">
              <a:lnSpc>
                <a:spcPct val="150000"/>
              </a:lnSpc>
              <a:spcBef>
                <a:spcPts val="0"/>
              </a:spcBef>
              <a:spcAft>
                <a:spcPts val="0"/>
              </a:spcAft>
              <a:buNone/>
            </a:pPr>
            <a:r>
              <a:t/>
            </a:r>
            <a:endParaRPr sz="1100">
              <a:solidFill>
                <a:schemeClr val="dk1"/>
              </a:solidFill>
            </a:endParaRPr>
          </a:p>
          <a:p>
            <a:pPr indent="0" lvl="0" marL="457200" rtl="0" algn="l">
              <a:lnSpc>
                <a:spcPct val="150000"/>
              </a:lnSpc>
              <a:spcBef>
                <a:spcPts val="0"/>
              </a:spcBef>
              <a:spcAft>
                <a:spcPts val="0"/>
              </a:spcAft>
              <a:buNone/>
            </a:pPr>
            <a:r>
              <a:t/>
            </a:r>
            <a:endParaRPr sz="1100">
              <a:solidFill>
                <a:schemeClr val="dk1"/>
              </a:solidFill>
            </a:endParaRPr>
          </a:p>
        </p:txBody>
      </p:sp>
      <p:sp>
        <p:nvSpPr>
          <p:cNvPr id="372" name="Google Shape;372;p57"/>
          <p:cNvSpPr txBox="1"/>
          <p:nvPr>
            <p:ph type="ctrTitle"/>
          </p:nvPr>
        </p:nvSpPr>
        <p:spPr>
          <a:xfrm>
            <a:off x="610474" y="371750"/>
            <a:ext cx="43722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58"/>
          <p:cNvSpPr txBox="1"/>
          <p:nvPr>
            <p:ph type="title"/>
          </p:nvPr>
        </p:nvSpPr>
        <p:spPr>
          <a:xfrm>
            <a:off x="497603" y="2777170"/>
            <a:ext cx="3932700" cy="20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1"/>
                </a:solidFill>
              </a:rPr>
              <a:t>THANK</a:t>
            </a:r>
            <a:endParaRPr>
              <a:solidFill>
                <a:schemeClr val="lt1"/>
              </a:solidFill>
            </a:endParaRPr>
          </a:p>
          <a:p>
            <a:pPr indent="0" lvl="0" marL="0" rtl="0" algn="l">
              <a:lnSpc>
                <a:spcPct val="100000"/>
              </a:lnSpc>
              <a:spcBef>
                <a:spcPts val="0"/>
              </a:spcBef>
              <a:spcAft>
                <a:spcPts val="0"/>
              </a:spcAft>
              <a:buSzPts val="2800"/>
              <a:buNone/>
            </a:pPr>
            <a:r>
              <a:rPr lang="en">
                <a:solidFill>
                  <a:schemeClr val="lt1"/>
                </a:solidFill>
              </a:rPr>
              <a:t>YOU</a:t>
            </a:r>
            <a:endParaRPr>
              <a:solidFill>
                <a:schemeClr val="lt1"/>
              </a:solidFill>
            </a:endParaRPr>
          </a:p>
        </p:txBody>
      </p:sp>
      <p:cxnSp>
        <p:nvCxnSpPr>
          <p:cNvPr id="378" name="Google Shape;378;p58"/>
          <p:cNvCxnSpPr/>
          <p:nvPr/>
        </p:nvCxnSpPr>
        <p:spPr>
          <a:xfrm>
            <a:off x="772325" y="-23800"/>
            <a:ext cx="0" cy="291000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1"/>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OUR TEAM</a:t>
            </a:r>
            <a:endParaRPr/>
          </a:p>
        </p:txBody>
      </p:sp>
      <p:sp>
        <p:nvSpPr>
          <p:cNvPr id="199" name="Google Shape;199;p41"/>
          <p:cNvSpPr txBox="1"/>
          <p:nvPr/>
        </p:nvSpPr>
        <p:spPr>
          <a:xfrm>
            <a:off x="1743868" y="1251981"/>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bel"/>
                <a:ea typeface="Abel"/>
                <a:cs typeface="Abel"/>
                <a:sym typeface="Abel"/>
              </a:rPr>
              <a:t>ARYAN BANSAL</a:t>
            </a:r>
            <a:endParaRPr b="0" i="0" sz="1400" u="none" cap="none" strike="noStrike">
              <a:solidFill>
                <a:schemeClr val="dk1"/>
              </a:solidFill>
              <a:latin typeface="Abel"/>
              <a:ea typeface="Abel"/>
              <a:cs typeface="Abel"/>
              <a:sym typeface="Abel"/>
            </a:endParaRPr>
          </a:p>
        </p:txBody>
      </p:sp>
      <p:cxnSp>
        <p:nvCxnSpPr>
          <p:cNvPr id="200" name="Google Shape;200;p41"/>
          <p:cNvCxnSpPr/>
          <p:nvPr/>
        </p:nvCxnSpPr>
        <p:spPr>
          <a:xfrm>
            <a:off x="1753400" y="1492931"/>
            <a:ext cx="0" cy="542100"/>
          </a:xfrm>
          <a:prstGeom prst="straightConnector1">
            <a:avLst/>
          </a:prstGeom>
          <a:noFill/>
          <a:ln cap="flat" cmpd="sng" w="19050">
            <a:solidFill>
              <a:schemeClr val="accent1"/>
            </a:solidFill>
            <a:prstDash val="solid"/>
            <a:round/>
            <a:headEnd len="sm" w="sm" type="none"/>
            <a:tailEnd len="sm" w="sm" type="none"/>
          </a:ln>
        </p:spPr>
      </p:cxnSp>
      <p:sp>
        <p:nvSpPr>
          <p:cNvPr id="201" name="Google Shape;201;p41"/>
          <p:cNvSpPr txBox="1"/>
          <p:nvPr/>
        </p:nvSpPr>
        <p:spPr>
          <a:xfrm>
            <a:off x="3962268" y="1251981"/>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ARNAB MONDAL</a:t>
            </a:r>
            <a:endParaRPr b="0" i="0" sz="1400" u="none" cap="none" strike="noStrike">
              <a:solidFill>
                <a:schemeClr val="dk1"/>
              </a:solidFill>
              <a:latin typeface="Abel"/>
              <a:ea typeface="Abel"/>
              <a:cs typeface="Abel"/>
              <a:sym typeface="Abel"/>
            </a:endParaRPr>
          </a:p>
        </p:txBody>
      </p:sp>
      <p:sp>
        <p:nvSpPr>
          <p:cNvPr id="202" name="Google Shape;202;p41"/>
          <p:cNvSpPr txBox="1"/>
          <p:nvPr/>
        </p:nvSpPr>
        <p:spPr>
          <a:xfrm>
            <a:off x="6180668" y="1251981"/>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AJAY RAJKUMAR</a:t>
            </a:r>
            <a:endParaRPr b="0" i="0" sz="1400" u="none" cap="none" strike="noStrike">
              <a:solidFill>
                <a:schemeClr val="dk1"/>
              </a:solidFill>
              <a:latin typeface="Abel"/>
              <a:ea typeface="Abel"/>
              <a:cs typeface="Abel"/>
              <a:sym typeface="Abel"/>
            </a:endParaRPr>
          </a:p>
        </p:txBody>
      </p:sp>
      <p:cxnSp>
        <p:nvCxnSpPr>
          <p:cNvPr id="203" name="Google Shape;203;p41"/>
          <p:cNvCxnSpPr/>
          <p:nvPr/>
        </p:nvCxnSpPr>
        <p:spPr>
          <a:xfrm>
            <a:off x="6190200" y="1492931"/>
            <a:ext cx="0" cy="542100"/>
          </a:xfrm>
          <a:prstGeom prst="straightConnector1">
            <a:avLst/>
          </a:prstGeom>
          <a:noFill/>
          <a:ln cap="flat" cmpd="sng" w="19050">
            <a:solidFill>
              <a:schemeClr val="accent1"/>
            </a:solidFill>
            <a:prstDash val="solid"/>
            <a:round/>
            <a:headEnd len="sm" w="sm" type="none"/>
            <a:tailEnd len="sm" w="sm" type="none"/>
          </a:ln>
        </p:spPr>
      </p:cxnSp>
      <p:cxnSp>
        <p:nvCxnSpPr>
          <p:cNvPr id="204" name="Google Shape;204;p41"/>
          <p:cNvCxnSpPr/>
          <p:nvPr/>
        </p:nvCxnSpPr>
        <p:spPr>
          <a:xfrm>
            <a:off x="3971800" y="1492931"/>
            <a:ext cx="0" cy="542100"/>
          </a:xfrm>
          <a:prstGeom prst="straightConnector1">
            <a:avLst/>
          </a:prstGeom>
          <a:noFill/>
          <a:ln cap="flat" cmpd="sng" w="19050">
            <a:solidFill>
              <a:schemeClr val="accent1"/>
            </a:solidFill>
            <a:prstDash val="solid"/>
            <a:round/>
            <a:headEnd len="sm" w="sm" type="none"/>
            <a:tailEnd len="sm" w="sm" type="none"/>
          </a:ln>
        </p:spPr>
      </p:cxnSp>
      <p:cxnSp>
        <p:nvCxnSpPr>
          <p:cNvPr id="205" name="Google Shape;205;p41"/>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cxnSp>
        <p:nvCxnSpPr>
          <p:cNvPr id="206" name="Google Shape;206;p41"/>
          <p:cNvCxnSpPr/>
          <p:nvPr/>
        </p:nvCxnSpPr>
        <p:spPr>
          <a:xfrm>
            <a:off x="1753400" y="3156231"/>
            <a:ext cx="0" cy="542100"/>
          </a:xfrm>
          <a:prstGeom prst="straightConnector1">
            <a:avLst/>
          </a:prstGeom>
          <a:noFill/>
          <a:ln cap="flat" cmpd="sng" w="19050">
            <a:solidFill>
              <a:schemeClr val="accent1"/>
            </a:solidFill>
            <a:prstDash val="solid"/>
            <a:round/>
            <a:headEnd len="sm" w="sm" type="none"/>
            <a:tailEnd len="sm" w="sm" type="none"/>
          </a:ln>
        </p:spPr>
      </p:cxnSp>
      <p:cxnSp>
        <p:nvCxnSpPr>
          <p:cNvPr id="207" name="Google Shape;207;p41"/>
          <p:cNvCxnSpPr/>
          <p:nvPr/>
        </p:nvCxnSpPr>
        <p:spPr>
          <a:xfrm>
            <a:off x="3971800" y="3156231"/>
            <a:ext cx="0" cy="542100"/>
          </a:xfrm>
          <a:prstGeom prst="straightConnector1">
            <a:avLst/>
          </a:prstGeom>
          <a:noFill/>
          <a:ln cap="flat" cmpd="sng" w="19050">
            <a:solidFill>
              <a:schemeClr val="accent1"/>
            </a:solidFill>
            <a:prstDash val="solid"/>
            <a:round/>
            <a:headEnd len="sm" w="sm" type="none"/>
            <a:tailEnd len="sm" w="sm" type="none"/>
          </a:ln>
        </p:spPr>
      </p:cxnSp>
      <p:cxnSp>
        <p:nvCxnSpPr>
          <p:cNvPr id="208" name="Google Shape;208;p41"/>
          <p:cNvCxnSpPr/>
          <p:nvPr/>
        </p:nvCxnSpPr>
        <p:spPr>
          <a:xfrm>
            <a:off x="6190200" y="3156231"/>
            <a:ext cx="0" cy="542100"/>
          </a:xfrm>
          <a:prstGeom prst="straightConnector1">
            <a:avLst/>
          </a:prstGeom>
          <a:noFill/>
          <a:ln cap="flat" cmpd="sng" w="19050">
            <a:solidFill>
              <a:schemeClr val="accent1"/>
            </a:solidFill>
            <a:prstDash val="solid"/>
            <a:round/>
            <a:headEnd len="sm" w="sm" type="none"/>
            <a:tailEnd len="sm" w="sm" type="none"/>
          </a:ln>
        </p:spPr>
      </p:cxnSp>
      <p:sp>
        <p:nvSpPr>
          <p:cNvPr id="209" name="Google Shape;209;p41"/>
          <p:cNvSpPr txBox="1"/>
          <p:nvPr/>
        </p:nvSpPr>
        <p:spPr>
          <a:xfrm>
            <a:off x="1743868" y="2926006"/>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DHARANI R</a:t>
            </a:r>
            <a:endParaRPr b="0" i="0" sz="1400" u="none" cap="none" strike="noStrike">
              <a:solidFill>
                <a:schemeClr val="dk1"/>
              </a:solidFill>
              <a:latin typeface="Abel"/>
              <a:ea typeface="Abel"/>
              <a:cs typeface="Abel"/>
              <a:sym typeface="Abel"/>
            </a:endParaRPr>
          </a:p>
        </p:txBody>
      </p:sp>
      <p:sp>
        <p:nvSpPr>
          <p:cNvPr id="210" name="Google Shape;210;p41"/>
          <p:cNvSpPr txBox="1"/>
          <p:nvPr/>
        </p:nvSpPr>
        <p:spPr>
          <a:xfrm>
            <a:off x="3967031" y="2926006"/>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GOVIND AGARWAL</a:t>
            </a:r>
            <a:endParaRPr b="0" i="0" sz="1400" u="none" cap="none" strike="noStrike">
              <a:solidFill>
                <a:schemeClr val="dk1"/>
              </a:solidFill>
              <a:latin typeface="Abel"/>
              <a:ea typeface="Abel"/>
              <a:cs typeface="Abel"/>
              <a:sym typeface="Abel"/>
            </a:endParaRPr>
          </a:p>
        </p:txBody>
      </p:sp>
      <p:sp>
        <p:nvSpPr>
          <p:cNvPr id="211" name="Google Shape;211;p41"/>
          <p:cNvSpPr txBox="1"/>
          <p:nvPr/>
        </p:nvSpPr>
        <p:spPr>
          <a:xfrm>
            <a:off x="6190168" y="2926006"/>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KRITIKA JINDAL</a:t>
            </a:r>
            <a:endParaRPr b="0" i="0" sz="1400" u="none" cap="none" strike="noStrike">
              <a:solidFill>
                <a:schemeClr val="dk1"/>
              </a:solidFill>
              <a:latin typeface="Abel"/>
              <a:ea typeface="Abel"/>
              <a:cs typeface="Abel"/>
              <a:sym typeface="Abel"/>
            </a:endParaRPr>
          </a:p>
        </p:txBody>
      </p:sp>
      <p:sp>
        <p:nvSpPr>
          <p:cNvPr id="212" name="Google Shape;212;p41"/>
          <p:cNvSpPr txBox="1"/>
          <p:nvPr/>
        </p:nvSpPr>
        <p:spPr>
          <a:xfrm>
            <a:off x="1743868" y="1523231"/>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20BCE1591</a:t>
            </a:r>
            <a:endParaRPr b="0" i="0" sz="1400" u="none" cap="none" strike="noStrike">
              <a:solidFill>
                <a:schemeClr val="dk1"/>
              </a:solidFill>
              <a:latin typeface="Abel"/>
              <a:ea typeface="Abel"/>
              <a:cs typeface="Abel"/>
              <a:sym typeface="Abel"/>
            </a:endParaRPr>
          </a:p>
        </p:txBody>
      </p:sp>
      <p:sp>
        <p:nvSpPr>
          <p:cNvPr id="213" name="Google Shape;213;p41"/>
          <p:cNvSpPr txBox="1"/>
          <p:nvPr/>
        </p:nvSpPr>
        <p:spPr>
          <a:xfrm>
            <a:off x="3967031" y="1523231"/>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20BCE1394</a:t>
            </a:r>
            <a:endParaRPr b="0" i="0" sz="1400" u="none" cap="none" strike="noStrike">
              <a:solidFill>
                <a:schemeClr val="dk1"/>
              </a:solidFill>
              <a:latin typeface="Abel"/>
              <a:ea typeface="Abel"/>
              <a:cs typeface="Abel"/>
              <a:sym typeface="Abel"/>
            </a:endParaRPr>
          </a:p>
        </p:txBody>
      </p:sp>
      <p:sp>
        <p:nvSpPr>
          <p:cNvPr id="214" name="Google Shape;214;p41"/>
          <p:cNvSpPr txBox="1"/>
          <p:nvPr/>
        </p:nvSpPr>
        <p:spPr>
          <a:xfrm>
            <a:off x="6190180" y="1523231"/>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20BAI1020</a:t>
            </a:r>
            <a:endParaRPr b="0" i="0" sz="1400" u="none" cap="none" strike="noStrike">
              <a:solidFill>
                <a:schemeClr val="dk1"/>
              </a:solidFill>
              <a:latin typeface="Abel"/>
              <a:ea typeface="Abel"/>
              <a:cs typeface="Abel"/>
              <a:sym typeface="Abel"/>
            </a:endParaRPr>
          </a:p>
        </p:txBody>
      </p:sp>
      <p:sp>
        <p:nvSpPr>
          <p:cNvPr id="215" name="Google Shape;215;p41"/>
          <p:cNvSpPr txBox="1"/>
          <p:nvPr/>
        </p:nvSpPr>
        <p:spPr>
          <a:xfrm>
            <a:off x="1743881" y="3186531"/>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20BCE1897</a:t>
            </a:r>
            <a:endParaRPr b="0" i="0" sz="1400" u="none" cap="none" strike="noStrike">
              <a:solidFill>
                <a:schemeClr val="dk1"/>
              </a:solidFill>
              <a:latin typeface="Abel"/>
              <a:ea typeface="Abel"/>
              <a:cs typeface="Abel"/>
              <a:sym typeface="Abel"/>
            </a:endParaRPr>
          </a:p>
        </p:txBody>
      </p:sp>
      <p:sp>
        <p:nvSpPr>
          <p:cNvPr id="216" name="Google Shape;216;p41"/>
          <p:cNvSpPr txBox="1"/>
          <p:nvPr/>
        </p:nvSpPr>
        <p:spPr>
          <a:xfrm>
            <a:off x="3967043" y="3186531"/>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20BCE1618</a:t>
            </a:r>
            <a:endParaRPr b="0" i="0" sz="1400" u="none" cap="none" strike="noStrike">
              <a:solidFill>
                <a:schemeClr val="dk1"/>
              </a:solidFill>
              <a:latin typeface="Abel"/>
              <a:ea typeface="Abel"/>
              <a:cs typeface="Abel"/>
              <a:sym typeface="Abel"/>
            </a:endParaRPr>
          </a:p>
        </p:txBody>
      </p:sp>
      <p:sp>
        <p:nvSpPr>
          <p:cNvPr id="217" name="Google Shape;217;p41"/>
          <p:cNvSpPr txBox="1"/>
          <p:nvPr/>
        </p:nvSpPr>
        <p:spPr>
          <a:xfrm>
            <a:off x="6190230" y="3186531"/>
            <a:ext cx="1744200" cy="481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20BCE1913</a:t>
            </a:r>
            <a:endParaRPr b="0" i="0" sz="1400" u="none" cap="none" strike="noStrike">
              <a:solidFill>
                <a:schemeClr val="dk1"/>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ph idx="15"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AGENDA</a:t>
            </a:r>
            <a:endParaRPr/>
          </a:p>
        </p:txBody>
      </p:sp>
      <p:sp>
        <p:nvSpPr>
          <p:cNvPr id="223" name="Google Shape;223;p42"/>
          <p:cNvSpPr txBox="1"/>
          <p:nvPr>
            <p:ph idx="4" type="subTitle"/>
          </p:nvPr>
        </p:nvSpPr>
        <p:spPr>
          <a:xfrm>
            <a:off x="2550489" y="1941008"/>
            <a:ext cx="19767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
              <a:t>Description about the company</a:t>
            </a:r>
            <a:endParaRPr/>
          </a:p>
        </p:txBody>
      </p:sp>
      <p:sp>
        <p:nvSpPr>
          <p:cNvPr id="224" name="Google Shape;224;p42"/>
          <p:cNvSpPr txBox="1"/>
          <p:nvPr>
            <p:ph type="ctrTitle"/>
          </p:nvPr>
        </p:nvSpPr>
        <p:spPr>
          <a:xfrm>
            <a:off x="2275389" y="488400"/>
            <a:ext cx="22518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INTRODUCTION</a:t>
            </a:r>
            <a:endParaRPr/>
          </a:p>
        </p:txBody>
      </p:sp>
      <p:sp>
        <p:nvSpPr>
          <p:cNvPr id="225" name="Google Shape;225;p42"/>
          <p:cNvSpPr txBox="1"/>
          <p:nvPr>
            <p:ph idx="1" type="subTitle"/>
          </p:nvPr>
        </p:nvSpPr>
        <p:spPr>
          <a:xfrm>
            <a:off x="2620689" y="903448"/>
            <a:ext cx="19065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
              <a:t>Brief description of the project</a:t>
            </a:r>
            <a:endParaRPr/>
          </a:p>
        </p:txBody>
      </p:sp>
      <p:sp>
        <p:nvSpPr>
          <p:cNvPr id="226" name="Google Shape;226;p42"/>
          <p:cNvSpPr txBox="1"/>
          <p:nvPr>
            <p:ph idx="2" type="title"/>
          </p:nvPr>
        </p:nvSpPr>
        <p:spPr>
          <a:xfrm>
            <a:off x="5455900" y="767644"/>
            <a:ext cx="11604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01</a:t>
            </a:r>
            <a:endParaRPr/>
          </a:p>
        </p:txBody>
      </p:sp>
      <p:sp>
        <p:nvSpPr>
          <p:cNvPr id="227" name="Google Shape;227;p42"/>
          <p:cNvSpPr txBox="1"/>
          <p:nvPr>
            <p:ph idx="3" type="ctrTitle"/>
          </p:nvPr>
        </p:nvSpPr>
        <p:spPr>
          <a:xfrm>
            <a:off x="2275389" y="1527850"/>
            <a:ext cx="22518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COMPANY PROFILE </a:t>
            </a:r>
            <a:endParaRPr/>
          </a:p>
        </p:txBody>
      </p:sp>
      <p:sp>
        <p:nvSpPr>
          <p:cNvPr id="228" name="Google Shape;228;p42"/>
          <p:cNvSpPr txBox="1"/>
          <p:nvPr>
            <p:ph idx="5" type="title"/>
          </p:nvPr>
        </p:nvSpPr>
        <p:spPr>
          <a:xfrm>
            <a:off x="5455900" y="1805319"/>
            <a:ext cx="11604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02</a:t>
            </a:r>
            <a:endParaRPr/>
          </a:p>
        </p:txBody>
      </p:sp>
      <p:sp>
        <p:nvSpPr>
          <p:cNvPr id="229" name="Google Shape;229;p42"/>
          <p:cNvSpPr txBox="1"/>
          <p:nvPr>
            <p:ph idx="6" type="ctrTitle"/>
          </p:nvPr>
        </p:nvSpPr>
        <p:spPr>
          <a:xfrm>
            <a:off x="2275389" y="3626109"/>
            <a:ext cx="22518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ANALYSIS</a:t>
            </a:r>
            <a:endParaRPr/>
          </a:p>
        </p:txBody>
      </p:sp>
      <p:sp>
        <p:nvSpPr>
          <p:cNvPr id="230" name="Google Shape;230;p42"/>
          <p:cNvSpPr txBox="1"/>
          <p:nvPr>
            <p:ph idx="7" type="title"/>
          </p:nvPr>
        </p:nvSpPr>
        <p:spPr>
          <a:xfrm>
            <a:off x="5455900" y="2865275"/>
            <a:ext cx="11604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03</a:t>
            </a:r>
            <a:endParaRPr/>
          </a:p>
        </p:txBody>
      </p:sp>
      <p:sp>
        <p:nvSpPr>
          <p:cNvPr id="231" name="Google Shape;231;p42"/>
          <p:cNvSpPr txBox="1"/>
          <p:nvPr>
            <p:ph idx="8" type="ctrTitle"/>
          </p:nvPr>
        </p:nvSpPr>
        <p:spPr>
          <a:xfrm>
            <a:off x="2275389" y="2587407"/>
            <a:ext cx="22518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REVIEW OF LITERATURE</a:t>
            </a:r>
            <a:endParaRPr/>
          </a:p>
        </p:txBody>
      </p:sp>
      <p:sp>
        <p:nvSpPr>
          <p:cNvPr id="232" name="Google Shape;232;p42"/>
          <p:cNvSpPr txBox="1"/>
          <p:nvPr>
            <p:ph idx="9" type="title"/>
          </p:nvPr>
        </p:nvSpPr>
        <p:spPr>
          <a:xfrm>
            <a:off x="5455900" y="3901329"/>
            <a:ext cx="11604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04</a:t>
            </a:r>
            <a:endParaRPr/>
          </a:p>
        </p:txBody>
      </p:sp>
      <p:sp>
        <p:nvSpPr>
          <p:cNvPr id="233" name="Google Shape;233;p42"/>
          <p:cNvSpPr txBox="1"/>
          <p:nvPr>
            <p:ph idx="13" type="subTitle"/>
          </p:nvPr>
        </p:nvSpPr>
        <p:spPr>
          <a:xfrm>
            <a:off x="2620689" y="4038707"/>
            <a:ext cx="19065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
              <a:t>Financial Analysis of the company</a:t>
            </a:r>
            <a:endParaRPr/>
          </a:p>
        </p:txBody>
      </p:sp>
      <p:sp>
        <p:nvSpPr>
          <p:cNvPr id="234" name="Google Shape;234;p42"/>
          <p:cNvSpPr txBox="1"/>
          <p:nvPr>
            <p:ph idx="14" type="subTitle"/>
          </p:nvPr>
        </p:nvSpPr>
        <p:spPr>
          <a:xfrm>
            <a:off x="2550489" y="2999477"/>
            <a:ext cx="19767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
              <a:t>Review of the literature available of the company finances</a:t>
            </a:r>
            <a:endParaRPr/>
          </a:p>
        </p:txBody>
      </p:sp>
      <p:cxnSp>
        <p:nvCxnSpPr>
          <p:cNvPr id="235" name="Google Shape;235;p42"/>
          <p:cNvCxnSpPr/>
          <p:nvPr/>
        </p:nvCxnSpPr>
        <p:spPr>
          <a:xfrm>
            <a:off x="5220150" y="-44950"/>
            <a:ext cx="0" cy="5257500"/>
          </a:xfrm>
          <a:prstGeom prst="straightConnector1">
            <a:avLst/>
          </a:prstGeom>
          <a:noFill/>
          <a:ln cap="flat" cmpd="sng" w="19050">
            <a:solidFill>
              <a:schemeClr val="accent1"/>
            </a:solidFill>
            <a:prstDash val="solid"/>
            <a:round/>
            <a:headEnd len="sm" w="sm" type="none"/>
            <a:tailEnd len="sm" w="sm" type="none"/>
          </a:ln>
        </p:spPr>
      </p:cxnSp>
      <p:cxnSp>
        <p:nvCxnSpPr>
          <p:cNvPr id="236" name="Google Shape;236;p42"/>
          <p:cNvCxnSpPr/>
          <p:nvPr/>
        </p:nvCxnSpPr>
        <p:spPr>
          <a:xfrm rot="10800000">
            <a:off x="4937600" y="1056544"/>
            <a:ext cx="366000" cy="0"/>
          </a:xfrm>
          <a:prstGeom prst="straightConnector1">
            <a:avLst/>
          </a:prstGeom>
          <a:noFill/>
          <a:ln cap="flat" cmpd="sng" w="19050">
            <a:solidFill>
              <a:schemeClr val="accent1"/>
            </a:solidFill>
            <a:prstDash val="solid"/>
            <a:round/>
            <a:headEnd len="sm" w="sm" type="none"/>
            <a:tailEnd len="sm" w="sm" type="none"/>
          </a:ln>
        </p:spPr>
      </p:cxnSp>
      <p:cxnSp>
        <p:nvCxnSpPr>
          <p:cNvPr id="237" name="Google Shape;237;p42"/>
          <p:cNvCxnSpPr/>
          <p:nvPr/>
        </p:nvCxnSpPr>
        <p:spPr>
          <a:xfrm rot="10800000">
            <a:off x="4937600" y="2094219"/>
            <a:ext cx="366000" cy="0"/>
          </a:xfrm>
          <a:prstGeom prst="straightConnector1">
            <a:avLst/>
          </a:prstGeom>
          <a:noFill/>
          <a:ln cap="flat" cmpd="sng" w="19050">
            <a:solidFill>
              <a:schemeClr val="accent1"/>
            </a:solidFill>
            <a:prstDash val="solid"/>
            <a:round/>
            <a:headEnd len="sm" w="sm" type="none"/>
            <a:tailEnd len="sm" w="sm" type="none"/>
          </a:ln>
        </p:spPr>
      </p:cxnSp>
      <p:cxnSp>
        <p:nvCxnSpPr>
          <p:cNvPr id="238" name="Google Shape;238;p42"/>
          <p:cNvCxnSpPr/>
          <p:nvPr/>
        </p:nvCxnSpPr>
        <p:spPr>
          <a:xfrm rot="10800000">
            <a:off x="4937600" y="3154175"/>
            <a:ext cx="366000" cy="0"/>
          </a:xfrm>
          <a:prstGeom prst="straightConnector1">
            <a:avLst/>
          </a:prstGeom>
          <a:noFill/>
          <a:ln cap="flat" cmpd="sng" w="19050">
            <a:solidFill>
              <a:schemeClr val="accent1"/>
            </a:solidFill>
            <a:prstDash val="solid"/>
            <a:round/>
            <a:headEnd len="sm" w="sm" type="none"/>
            <a:tailEnd len="sm" w="sm" type="none"/>
          </a:ln>
        </p:spPr>
      </p:cxnSp>
      <p:cxnSp>
        <p:nvCxnSpPr>
          <p:cNvPr id="239" name="Google Shape;239;p42"/>
          <p:cNvCxnSpPr/>
          <p:nvPr/>
        </p:nvCxnSpPr>
        <p:spPr>
          <a:xfrm rot="10800000">
            <a:off x="4937600" y="4190229"/>
            <a:ext cx="366000" cy="0"/>
          </a:xfrm>
          <a:prstGeom prst="straightConnector1">
            <a:avLst/>
          </a:prstGeom>
          <a:noFill/>
          <a:ln cap="flat" cmpd="sng" w="19050">
            <a:solidFill>
              <a:schemeClr val="accent1"/>
            </a:solidFill>
            <a:prstDash val="solid"/>
            <a:round/>
            <a:headEnd len="sm" w="sm" type="none"/>
            <a:tailEnd len="sm" w="sm" type="none"/>
          </a:ln>
        </p:spPr>
      </p:cxnSp>
      <p:cxnSp>
        <p:nvCxnSpPr>
          <p:cNvPr id="240" name="Google Shape;240;p42"/>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3"/>
          <p:cNvSpPr txBox="1"/>
          <p:nvPr>
            <p:ph idx="15"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AGENDA</a:t>
            </a:r>
            <a:endParaRPr/>
          </a:p>
        </p:txBody>
      </p:sp>
      <p:sp>
        <p:nvSpPr>
          <p:cNvPr id="246" name="Google Shape;246;p43"/>
          <p:cNvSpPr txBox="1"/>
          <p:nvPr>
            <p:ph type="ctrTitle"/>
          </p:nvPr>
        </p:nvSpPr>
        <p:spPr>
          <a:xfrm>
            <a:off x="2275389" y="488400"/>
            <a:ext cx="22518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CONCLUSION</a:t>
            </a:r>
            <a:endParaRPr/>
          </a:p>
        </p:txBody>
      </p:sp>
      <p:sp>
        <p:nvSpPr>
          <p:cNvPr id="247" name="Google Shape;247;p43"/>
          <p:cNvSpPr txBox="1"/>
          <p:nvPr>
            <p:ph idx="1" type="subTitle"/>
          </p:nvPr>
        </p:nvSpPr>
        <p:spPr>
          <a:xfrm>
            <a:off x="2620689" y="903448"/>
            <a:ext cx="19065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
              <a:t>Conclusion on the financial situation of the company</a:t>
            </a:r>
            <a:endParaRPr/>
          </a:p>
        </p:txBody>
      </p:sp>
      <p:sp>
        <p:nvSpPr>
          <p:cNvPr id="248" name="Google Shape;248;p43"/>
          <p:cNvSpPr txBox="1"/>
          <p:nvPr>
            <p:ph idx="2" type="title"/>
          </p:nvPr>
        </p:nvSpPr>
        <p:spPr>
          <a:xfrm>
            <a:off x="5455900" y="767644"/>
            <a:ext cx="11604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05</a:t>
            </a:r>
            <a:endParaRPr/>
          </a:p>
        </p:txBody>
      </p:sp>
      <p:sp>
        <p:nvSpPr>
          <p:cNvPr id="249" name="Google Shape;249;p43"/>
          <p:cNvSpPr txBox="1"/>
          <p:nvPr>
            <p:ph idx="3" type="ctrTitle"/>
          </p:nvPr>
        </p:nvSpPr>
        <p:spPr>
          <a:xfrm>
            <a:off x="2275389" y="1527850"/>
            <a:ext cx="22518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REFERENCES </a:t>
            </a:r>
            <a:endParaRPr/>
          </a:p>
        </p:txBody>
      </p:sp>
      <p:sp>
        <p:nvSpPr>
          <p:cNvPr id="250" name="Google Shape;250;p43"/>
          <p:cNvSpPr txBox="1"/>
          <p:nvPr>
            <p:ph idx="5" type="title"/>
          </p:nvPr>
        </p:nvSpPr>
        <p:spPr>
          <a:xfrm>
            <a:off x="5455900" y="1805319"/>
            <a:ext cx="11604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06</a:t>
            </a:r>
            <a:endParaRPr/>
          </a:p>
        </p:txBody>
      </p:sp>
      <p:cxnSp>
        <p:nvCxnSpPr>
          <p:cNvPr id="251" name="Google Shape;251;p43"/>
          <p:cNvCxnSpPr/>
          <p:nvPr/>
        </p:nvCxnSpPr>
        <p:spPr>
          <a:xfrm>
            <a:off x="5220150" y="-44950"/>
            <a:ext cx="0" cy="5257500"/>
          </a:xfrm>
          <a:prstGeom prst="straightConnector1">
            <a:avLst/>
          </a:prstGeom>
          <a:noFill/>
          <a:ln cap="flat" cmpd="sng" w="19050">
            <a:solidFill>
              <a:schemeClr val="accent1"/>
            </a:solidFill>
            <a:prstDash val="solid"/>
            <a:round/>
            <a:headEnd len="sm" w="sm" type="none"/>
            <a:tailEnd len="sm" w="sm" type="none"/>
          </a:ln>
        </p:spPr>
      </p:cxnSp>
      <p:cxnSp>
        <p:nvCxnSpPr>
          <p:cNvPr id="252" name="Google Shape;252;p43"/>
          <p:cNvCxnSpPr/>
          <p:nvPr/>
        </p:nvCxnSpPr>
        <p:spPr>
          <a:xfrm rot="10800000">
            <a:off x="4937600" y="1056544"/>
            <a:ext cx="366000" cy="0"/>
          </a:xfrm>
          <a:prstGeom prst="straightConnector1">
            <a:avLst/>
          </a:prstGeom>
          <a:noFill/>
          <a:ln cap="flat" cmpd="sng" w="19050">
            <a:solidFill>
              <a:schemeClr val="accent1"/>
            </a:solidFill>
            <a:prstDash val="solid"/>
            <a:round/>
            <a:headEnd len="sm" w="sm" type="none"/>
            <a:tailEnd len="sm" w="sm" type="none"/>
          </a:ln>
        </p:spPr>
      </p:cxnSp>
      <p:cxnSp>
        <p:nvCxnSpPr>
          <p:cNvPr id="253" name="Google Shape;253;p43"/>
          <p:cNvCxnSpPr/>
          <p:nvPr/>
        </p:nvCxnSpPr>
        <p:spPr>
          <a:xfrm rot="10800000">
            <a:off x="4937600" y="2094219"/>
            <a:ext cx="366000" cy="0"/>
          </a:xfrm>
          <a:prstGeom prst="straightConnector1">
            <a:avLst/>
          </a:prstGeom>
          <a:noFill/>
          <a:ln cap="flat" cmpd="sng" w="19050">
            <a:solidFill>
              <a:schemeClr val="accent1"/>
            </a:solidFill>
            <a:prstDash val="solid"/>
            <a:round/>
            <a:headEnd len="sm" w="sm" type="none"/>
            <a:tailEnd len="sm" w="sm" type="none"/>
          </a:ln>
        </p:spPr>
      </p:cxnSp>
      <p:cxnSp>
        <p:nvCxnSpPr>
          <p:cNvPr id="254" name="Google Shape;254;p43"/>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4"/>
          <p:cNvPicPr preferRelativeResize="0"/>
          <p:nvPr/>
        </p:nvPicPr>
        <p:blipFill rotWithShape="1">
          <a:blip r:embed="rId3">
            <a:alphaModFix/>
          </a:blip>
          <a:srcRect b="0" l="28209" r="22238" t="1096"/>
          <a:stretch/>
        </p:blipFill>
        <p:spPr>
          <a:xfrm flipH="1">
            <a:off x="4562575" y="100"/>
            <a:ext cx="4581300" cy="5143500"/>
          </a:xfrm>
          <a:prstGeom prst="snip1Rect">
            <a:avLst>
              <a:gd fmla="val 0" name="adj"/>
            </a:avLst>
          </a:prstGeom>
          <a:noFill/>
          <a:ln>
            <a:noFill/>
          </a:ln>
        </p:spPr>
      </p:pic>
      <p:sp>
        <p:nvSpPr>
          <p:cNvPr id="260" name="Google Shape;260;p44"/>
          <p:cNvSpPr txBox="1"/>
          <p:nvPr>
            <p:ph idx="2" type="ctrTitle"/>
          </p:nvPr>
        </p:nvSpPr>
        <p:spPr>
          <a:xfrm>
            <a:off x="610475" y="371748"/>
            <a:ext cx="2558400" cy="6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sz="2800"/>
              <a:t>INTRODUCTION</a:t>
            </a:r>
            <a:endParaRPr/>
          </a:p>
        </p:txBody>
      </p:sp>
      <p:cxnSp>
        <p:nvCxnSpPr>
          <p:cNvPr id="261" name="Google Shape;261;p44"/>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
        <p:nvSpPr>
          <p:cNvPr id="262" name="Google Shape;262;p44"/>
          <p:cNvSpPr txBox="1"/>
          <p:nvPr>
            <p:ph idx="1" type="subTitle"/>
          </p:nvPr>
        </p:nvSpPr>
        <p:spPr>
          <a:xfrm>
            <a:off x="610475" y="1043350"/>
            <a:ext cx="3578100" cy="393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81818"/>
                </a:solidFill>
              </a:rPr>
              <a:t>The aim of this project is to determine and evaluate current financial condition of a company and predict its future performance in the market. In order to evaluate performance of the company annual report and auditor report along with financial statements are analyzed.</a:t>
            </a:r>
            <a:endParaRPr>
              <a:solidFill>
                <a:srgbClr val="181818"/>
              </a:solidFill>
            </a:endParaRPr>
          </a:p>
          <a:p>
            <a:pPr indent="0" lvl="0" marL="0" rtl="0" algn="l">
              <a:lnSpc>
                <a:spcPct val="115000"/>
              </a:lnSpc>
              <a:spcBef>
                <a:spcPts val="0"/>
              </a:spcBef>
              <a:spcAft>
                <a:spcPts val="0"/>
              </a:spcAft>
              <a:buNone/>
            </a:pPr>
            <a:r>
              <a:rPr lang="en">
                <a:solidFill>
                  <a:srgbClr val="181818"/>
                </a:solidFill>
              </a:rPr>
              <a:t>For this project we have selected Divi's Laboratories Limited, which are engaged in manufacturing and sale of active pharmaceutical ingredients (APIs) and Intermediates. Few of its products include Generic APIs, Intermediates, Peptide Building Blocks and Carotenoids.</a:t>
            </a:r>
            <a:endParaRPr>
              <a:solidFill>
                <a:srgbClr val="181818"/>
              </a:solidFill>
            </a:endParaRPr>
          </a:p>
          <a:p>
            <a:pPr indent="0" lvl="0" marL="0" rtl="0" algn="l">
              <a:spcBef>
                <a:spcPts val="0"/>
              </a:spcBef>
              <a:spcAft>
                <a:spcPts val="0"/>
              </a:spcAft>
              <a:buClr>
                <a:srgbClr val="000000"/>
              </a:buClr>
              <a:buSzPts val="1800"/>
              <a:buFont typeface="Arial"/>
              <a:buNone/>
            </a:pPr>
            <a:r>
              <a:t/>
            </a:r>
            <a:endParaRPr/>
          </a:p>
          <a:p>
            <a:pPr indent="0" lvl="0" marL="0" rtl="0" algn="r">
              <a:lnSpc>
                <a:spcPct val="100000"/>
              </a:lnSpc>
              <a:spcBef>
                <a:spcPts val="0"/>
              </a:spcBef>
              <a:spcAft>
                <a:spcPts val="0"/>
              </a:spcAft>
              <a:buSzPts val="1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ph type="ctrTitle"/>
          </p:nvPr>
        </p:nvSpPr>
        <p:spPr>
          <a:xfrm>
            <a:off x="614078" y="1166124"/>
            <a:ext cx="38673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a:t>COMPANY PROFILE</a:t>
            </a:r>
            <a:endParaRPr/>
          </a:p>
        </p:txBody>
      </p:sp>
      <p:sp>
        <p:nvSpPr>
          <p:cNvPr id="268" name="Google Shape;268;p45"/>
          <p:cNvSpPr txBox="1"/>
          <p:nvPr>
            <p:ph idx="1" type="subTitle"/>
          </p:nvPr>
        </p:nvSpPr>
        <p:spPr>
          <a:xfrm>
            <a:off x="614075" y="2023525"/>
            <a:ext cx="3393600" cy="22464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800"/>
              </a:spcAft>
              <a:buNone/>
            </a:pPr>
            <a:r>
              <a:rPr lang="en">
                <a:solidFill>
                  <a:srgbClr val="000000"/>
                </a:solidFill>
              </a:rPr>
              <a:t>Divi’s Laboratories Ltd is an Indian based manufacturer of Active Pharmaceutical Ingredients (APIs) and Intermediates. The company is engaged in manufacture of leading generic compounds Nutraceutical ingredients and custom synthesis of APIs and intermediates for global innovator companies. Divis is among the largest pharmaceutical companies in India with a portfolio of 120 products across diverse therapeutic areas.</a:t>
            </a:r>
            <a:endParaRPr sz="1000">
              <a:solidFill>
                <a:srgbClr val="181818"/>
              </a:solidFill>
            </a:endParaRPr>
          </a:p>
        </p:txBody>
      </p:sp>
      <p:cxnSp>
        <p:nvCxnSpPr>
          <p:cNvPr id="269" name="Google Shape;269;p45"/>
          <p:cNvCxnSpPr/>
          <p:nvPr/>
        </p:nvCxnSpPr>
        <p:spPr>
          <a:xfrm>
            <a:off x="772325" y="-372675"/>
            <a:ext cx="0" cy="1834500"/>
          </a:xfrm>
          <a:prstGeom prst="straightConnector1">
            <a:avLst/>
          </a:prstGeom>
          <a:noFill/>
          <a:ln cap="flat" cmpd="sng" w="19050">
            <a:solidFill>
              <a:schemeClr val="accent1"/>
            </a:solidFill>
            <a:prstDash val="solid"/>
            <a:round/>
            <a:headEnd len="sm" w="sm" type="none"/>
            <a:tailEnd len="sm" w="sm" type="none"/>
          </a:ln>
        </p:spPr>
      </p:cxnSp>
      <p:pic>
        <p:nvPicPr>
          <p:cNvPr id="270" name="Google Shape;270;p45"/>
          <p:cNvPicPr preferRelativeResize="0"/>
          <p:nvPr/>
        </p:nvPicPr>
        <p:blipFill rotWithShape="1">
          <a:blip r:embed="rId3">
            <a:alphaModFix/>
          </a:blip>
          <a:srcRect b="7490" l="20499" r="-20499" t="-7490"/>
          <a:stretch/>
        </p:blipFill>
        <p:spPr>
          <a:xfrm>
            <a:off x="3636974" y="-758625"/>
            <a:ext cx="7714962" cy="5143500"/>
          </a:xfrm>
          <a:prstGeom prst="flowChartPreparation">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6"/>
          <p:cNvPicPr preferRelativeResize="0"/>
          <p:nvPr/>
        </p:nvPicPr>
        <p:blipFill rotWithShape="1">
          <a:blip r:embed="rId3">
            <a:alphaModFix/>
          </a:blip>
          <a:srcRect b="0" l="28211" r="22234" t="1097"/>
          <a:stretch/>
        </p:blipFill>
        <p:spPr>
          <a:xfrm flipH="1">
            <a:off x="4562575" y="100"/>
            <a:ext cx="4581300" cy="5143500"/>
          </a:xfrm>
          <a:prstGeom prst="snip1Rect">
            <a:avLst>
              <a:gd fmla="val 0" name="adj"/>
            </a:avLst>
          </a:prstGeom>
          <a:noFill/>
          <a:ln>
            <a:noFill/>
          </a:ln>
        </p:spPr>
      </p:pic>
      <p:sp>
        <p:nvSpPr>
          <p:cNvPr id="276" name="Google Shape;276;p46"/>
          <p:cNvSpPr txBox="1"/>
          <p:nvPr>
            <p:ph idx="2" type="ctrTitle"/>
          </p:nvPr>
        </p:nvSpPr>
        <p:spPr>
          <a:xfrm>
            <a:off x="610475" y="371751"/>
            <a:ext cx="2558400" cy="9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 sz="2800"/>
              <a:t>REVIEW OF LITERATURE</a:t>
            </a:r>
            <a:endParaRPr/>
          </a:p>
        </p:txBody>
      </p:sp>
      <p:cxnSp>
        <p:nvCxnSpPr>
          <p:cNvPr id="277" name="Google Shape;277;p46"/>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
        <p:nvSpPr>
          <p:cNvPr id="278" name="Google Shape;278;p46"/>
          <p:cNvSpPr txBox="1"/>
          <p:nvPr>
            <p:ph idx="1" type="subTitle"/>
          </p:nvPr>
        </p:nvSpPr>
        <p:spPr>
          <a:xfrm>
            <a:off x="610475" y="1549475"/>
            <a:ext cx="3578100" cy="3369000"/>
          </a:xfrm>
          <a:prstGeom prst="rect">
            <a:avLst/>
          </a:prstGeom>
          <a:noFill/>
          <a:ln>
            <a:noFill/>
          </a:ln>
        </p:spPr>
        <p:txBody>
          <a:bodyPr anchorCtr="0" anchor="t" bIns="91425" lIns="91425" spcFirstLastPara="1" rIns="91425" wrap="square" tIns="91425">
            <a:noAutofit/>
          </a:bodyPr>
          <a:lstStyle/>
          <a:p>
            <a:pPr indent="0" lvl="0" marL="0" rtl="0" algn="l">
              <a:lnSpc>
                <a:spcPct val="122727"/>
              </a:lnSpc>
              <a:spcBef>
                <a:spcPts val="1200"/>
              </a:spcBef>
              <a:spcAft>
                <a:spcPts val="0"/>
              </a:spcAft>
              <a:buNone/>
            </a:pPr>
            <a:r>
              <a:rPr lang="en">
                <a:solidFill>
                  <a:srgbClr val="000000"/>
                </a:solidFill>
              </a:rPr>
              <a:t>In the auditor's report, they have audited the accompanying standalone financial statements of DIVI'S LABORATORIES LIMITED ("the Company"), which comprise the Balance Sheet as at 31st March, 2021, the Statement of Profit and Loss and the Cash Flow Statement for the year then ended, and a summary of significant accounting policies and other explanatory information.</a:t>
            </a:r>
            <a:endParaRPr>
              <a:solidFill>
                <a:srgbClr val="000000"/>
              </a:solidFill>
            </a:endParaRPr>
          </a:p>
          <a:p>
            <a:pPr indent="0" lvl="0" marL="0" rtl="0" algn="l">
              <a:lnSpc>
                <a:spcPct val="122727"/>
              </a:lnSpc>
              <a:spcBef>
                <a:spcPts val="1200"/>
              </a:spcBef>
              <a:spcAft>
                <a:spcPts val="0"/>
              </a:spcAft>
              <a:buNone/>
            </a:pPr>
            <a:r>
              <a:rPr lang="en">
                <a:solidFill>
                  <a:srgbClr val="000000"/>
                </a:solidFill>
              </a:rPr>
              <a:t>According to the auditor's opinion standalone financial statements give the information required by the Act in the manner so required and give a true and fair view in conformity with the accounting principles.</a:t>
            </a:r>
            <a:endParaRPr sz="1000">
              <a:solidFill>
                <a:srgbClr val="000000"/>
              </a:solidFill>
            </a:endParaRPr>
          </a:p>
          <a:p>
            <a:pPr indent="0" lvl="0" marL="0" rtl="0" algn="l">
              <a:spcBef>
                <a:spcPts val="0"/>
              </a:spcBef>
              <a:spcAft>
                <a:spcPts val="0"/>
              </a:spcAft>
              <a:buSzPts val="1800"/>
              <a:buNone/>
            </a:pPr>
            <a:r>
              <a:t/>
            </a:r>
            <a:endParaRPr/>
          </a:p>
          <a:p>
            <a:pPr indent="0" lvl="0" marL="0" rtl="0" algn="r">
              <a:lnSpc>
                <a:spcPct val="100000"/>
              </a:lnSpc>
              <a:spcBef>
                <a:spcPts val="0"/>
              </a:spcBef>
              <a:spcAft>
                <a:spcPts val="0"/>
              </a:spcAft>
              <a:buSzPts val="1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nvSpPr>
        <p:spPr>
          <a:xfrm>
            <a:off x="5846700" y="3377851"/>
            <a:ext cx="954600" cy="4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ANALYSIS</a:t>
            </a:r>
            <a:endParaRPr b="0" i="0" sz="1400" u="none" cap="none" strike="noStrike">
              <a:solidFill>
                <a:schemeClr val="dk1"/>
              </a:solidFill>
              <a:latin typeface="Abel"/>
              <a:ea typeface="Abel"/>
              <a:cs typeface="Abel"/>
              <a:sym typeface="Abel"/>
            </a:endParaRPr>
          </a:p>
        </p:txBody>
      </p:sp>
      <p:sp>
        <p:nvSpPr>
          <p:cNvPr id="284" name="Google Shape;284;p47"/>
          <p:cNvSpPr txBox="1"/>
          <p:nvPr>
            <p:ph type="ctrTitle"/>
          </p:nvPr>
        </p:nvSpPr>
        <p:spPr>
          <a:xfrm>
            <a:off x="610477" y="371745"/>
            <a:ext cx="25584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OBJECTIVES</a:t>
            </a:r>
            <a:endParaRPr/>
          </a:p>
        </p:txBody>
      </p:sp>
      <p:sp>
        <p:nvSpPr>
          <p:cNvPr id="285" name="Google Shape;285;p47"/>
          <p:cNvSpPr txBox="1"/>
          <p:nvPr/>
        </p:nvSpPr>
        <p:spPr>
          <a:xfrm>
            <a:off x="844150" y="2307150"/>
            <a:ext cx="1796700" cy="5292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800"/>
              </a:spcAft>
              <a:buNone/>
            </a:pPr>
            <a:r>
              <a:rPr lang="en" sz="1200">
                <a:solidFill>
                  <a:srgbClr val="333333"/>
                </a:solidFill>
                <a:latin typeface="Open Sans Light"/>
                <a:ea typeface="Open Sans Light"/>
                <a:cs typeface="Open Sans Light"/>
                <a:sym typeface="Open Sans Light"/>
              </a:rPr>
              <a:t>The main purpose of this study is to determine, forecast and evaluate the best of economic conditions and company’s performance in the future.</a:t>
            </a:r>
            <a:endParaRPr i="0" sz="1000" u="none" cap="none" strike="noStrike">
              <a:solidFill>
                <a:srgbClr val="000000"/>
              </a:solidFill>
              <a:latin typeface="Open Sans Light"/>
              <a:ea typeface="Open Sans Light"/>
              <a:cs typeface="Open Sans Light"/>
              <a:sym typeface="Open Sans Light"/>
            </a:endParaRPr>
          </a:p>
        </p:txBody>
      </p:sp>
      <p:sp>
        <p:nvSpPr>
          <p:cNvPr id="286" name="Google Shape;286;p47"/>
          <p:cNvSpPr txBox="1"/>
          <p:nvPr/>
        </p:nvSpPr>
        <p:spPr>
          <a:xfrm>
            <a:off x="4005399" y="228725"/>
            <a:ext cx="1953600" cy="6147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200">
                <a:solidFill>
                  <a:srgbClr val="333333"/>
                </a:solidFill>
                <a:latin typeface="Open Sans Light"/>
                <a:ea typeface="Open Sans Light"/>
                <a:cs typeface="Open Sans Light"/>
                <a:sym typeface="Open Sans Light"/>
              </a:rPr>
              <a:t>The financial statement of Company "Divis Laboratories" was analyzed using tools, analytical techniques, and appropriate methodologies during this study.</a:t>
            </a:r>
            <a:endParaRPr i="0" sz="1000" u="none" cap="none" strike="noStrike">
              <a:solidFill>
                <a:srgbClr val="000000"/>
              </a:solidFill>
              <a:latin typeface="Open Sans Light"/>
              <a:ea typeface="Open Sans Light"/>
              <a:cs typeface="Open Sans Light"/>
              <a:sym typeface="Open Sans Light"/>
            </a:endParaRPr>
          </a:p>
          <a:p>
            <a:pPr indent="0" lvl="0" marL="0" marR="0" rtl="0" algn="l">
              <a:lnSpc>
                <a:spcPct val="100000"/>
              </a:lnSpc>
              <a:spcBef>
                <a:spcPts val="1600"/>
              </a:spcBef>
              <a:spcAft>
                <a:spcPts val="0"/>
              </a:spcAft>
              <a:buClr>
                <a:srgbClr val="000000"/>
              </a:buClr>
              <a:buSzPts val="1200"/>
              <a:buFont typeface="Arial"/>
              <a:buNone/>
            </a:pPr>
            <a:r>
              <a:t/>
            </a:r>
            <a:endParaRPr b="0" i="0" sz="1200" u="none" cap="none" strike="noStrike">
              <a:solidFill>
                <a:srgbClr val="000000"/>
              </a:solidFill>
              <a:latin typeface="Open Sans Light"/>
              <a:ea typeface="Open Sans Light"/>
              <a:cs typeface="Open Sans Light"/>
              <a:sym typeface="Open Sans Light"/>
            </a:endParaRPr>
          </a:p>
          <a:p>
            <a:pPr indent="0" lvl="0" marL="0" marR="0" rtl="0" algn="l">
              <a:lnSpc>
                <a:spcPct val="100000"/>
              </a:lnSpc>
              <a:spcBef>
                <a:spcPts val="1600"/>
              </a:spcBef>
              <a:spcAft>
                <a:spcPts val="1600"/>
              </a:spcAft>
              <a:buClr>
                <a:srgbClr val="000000"/>
              </a:buClr>
              <a:buSzPts val="1200"/>
              <a:buFont typeface="Arial"/>
              <a:buNone/>
            </a:pPr>
            <a:r>
              <a:t/>
            </a:r>
            <a:endParaRPr b="0" i="0" sz="1200" u="none" cap="none" strike="noStrike">
              <a:solidFill>
                <a:srgbClr val="000000"/>
              </a:solidFill>
              <a:latin typeface="Open Sans Light"/>
              <a:ea typeface="Open Sans Light"/>
              <a:cs typeface="Open Sans Light"/>
              <a:sym typeface="Open Sans Light"/>
            </a:endParaRPr>
          </a:p>
        </p:txBody>
      </p:sp>
      <p:sp>
        <p:nvSpPr>
          <p:cNvPr id="287" name="Google Shape;287;p47"/>
          <p:cNvSpPr txBox="1"/>
          <p:nvPr/>
        </p:nvSpPr>
        <p:spPr>
          <a:xfrm>
            <a:off x="5510700" y="3647475"/>
            <a:ext cx="2311800" cy="614700"/>
          </a:xfrm>
          <a:prstGeom prst="rect">
            <a:avLst/>
          </a:prstGeom>
          <a:noFill/>
          <a:ln>
            <a:noFill/>
          </a:ln>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 sz="1200">
                <a:solidFill>
                  <a:srgbClr val="333333"/>
                </a:solidFill>
                <a:latin typeface="Open Sans Light"/>
                <a:ea typeface="Open Sans Light"/>
                <a:cs typeface="Open Sans Light"/>
                <a:sym typeface="Open Sans Light"/>
              </a:rPr>
              <a:t>An examination of the auditor's report was conducted, and the company's financial records were compared for five consecutive years along with inter and intra firm comparison.</a:t>
            </a:r>
            <a:endParaRPr sz="1200">
              <a:solidFill>
                <a:srgbClr val="333333"/>
              </a:solidFill>
              <a:latin typeface="Open Sans Light"/>
              <a:ea typeface="Open Sans Light"/>
              <a:cs typeface="Open Sans Light"/>
              <a:sym typeface="Open Sans Light"/>
            </a:endParaRPr>
          </a:p>
          <a:p>
            <a:pPr indent="0" lvl="0" marL="0" marR="0" rtl="0" algn="ctr">
              <a:lnSpc>
                <a:spcPct val="100000"/>
              </a:lnSpc>
              <a:spcBef>
                <a:spcPts val="800"/>
              </a:spcBef>
              <a:spcAft>
                <a:spcPts val="1600"/>
              </a:spcAft>
              <a:buClr>
                <a:srgbClr val="000000"/>
              </a:buClr>
              <a:buSzPts val="1200"/>
              <a:buFont typeface="Arial"/>
              <a:buNone/>
            </a:pPr>
            <a:r>
              <a:t/>
            </a:r>
            <a:endParaRPr sz="1200">
              <a:latin typeface="Open Sans Light"/>
              <a:ea typeface="Open Sans Light"/>
              <a:cs typeface="Open Sans Light"/>
              <a:sym typeface="Open Sans Light"/>
            </a:endParaRPr>
          </a:p>
        </p:txBody>
      </p:sp>
      <p:sp>
        <p:nvSpPr>
          <p:cNvPr id="288" name="Google Shape;288;p47"/>
          <p:cNvSpPr/>
          <p:nvPr/>
        </p:nvSpPr>
        <p:spPr>
          <a:xfrm>
            <a:off x="704850" y="1733550"/>
            <a:ext cx="14458721" cy="6303886"/>
          </a:xfrm>
          <a:custGeom>
            <a:rect b="b" l="l" r="r" t="t"/>
            <a:pathLst>
              <a:path extrusionOk="0" h="192691" w="441960">
                <a:moveTo>
                  <a:pt x="0" y="0"/>
                </a:moveTo>
                <a:lnTo>
                  <a:pt x="80772" y="0"/>
                </a:lnTo>
                <a:lnTo>
                  <a:pt x="126873" y="46101"/>
                </a:lnTo>
                <a:lnTo>
                  <a:pt x="216408" y="46101"/>
                </a:lnTo>
                <a:lnTo>
                  <a:pt x="261557" y="91250"/>
                </a:lnTo>
                <a:lnTo>
                  <a:pt x="261557" y="135636"/>
                </a:lnTo>
                <a:lnTo>
                  <a:pt x="318612" y="192691"/>
                </a:lnTo>
                <a:lnTo>
                  <a:pt x="441960" y="192691"/>
                </a:lnTo>
              </a:path>
            </a:pathLst>
          </a:custGeom>
          <a:noFill/>
          <a:ln cap="flat" cmpd="sng" w="19050">
            <a:solidFill>
              <a:schemeClr val="accent1"/>
            </a:solidFill>
            <a:prstDash val="solid"/>
            <a:round/>
            <a:headEnd len="sm" w="sm" type="none"/>
            <a:tailEnd len="sm" w="sm" type="none"/>
          </a:ln>
        </p:spPr>
      </p:sp>
      <p:cxnSp>
        <p:nvCxnSpPr>
          <p:cNvPr id="289" name="Google Shape;289;p47"/>
          <p:cNvCxnSpPr/>
          <p:nvPr/>
        </p:nvCxnSpPr>
        <p:spPr>
          <a:xfrm>
            <a:off x="715175" y="1661325"/>
            <a:ext cx="0" cy="159600"/>
          </a:xfrm>
          <a:prstGeom prst="straightConnector1">
            <a:avLst/>
          </a:prstGeom>
          <a:noFill/>
          <a:ln cap="flat" cmpd="sng" w="19050">
            <a:solidFill>
              <a:schemeClr val="accent1"/>
            </a:solidFill>
            <a:prstDash val="solid"/>
            <a:round/>
            <a:headEnd len="sm" w="sm" type="none"/>
            <a:tailEnd len="sm" w="sm" type="none"/>
          </a:ln>
        </p:spPr>
      </p:cxnSp>
      <p:cxnSp>
        <p:nvCxnSpPr>
          <p:cNvPr id="290" name="Google Shape;290;p47"/>
          <p:cNvCxnSpPr/>
          <p:nvPr/>
        </p:nvCxnSpPr>
        <p:spPr>
          <a:xfrm>
            <a:off x="1688375" y="1617675"/>
            <a:ext cx="0" cy="246900"/>
          </a:xfrm>
          <a:prstGeom prst="straightConnector1">
            <a:avLst/>
          </a:prstGeom>
          <a:noFill/>
          <a:ln cap="flat" cmpd="sng" w="19050">
            <a:solidFill>
              <a:schemeClr val="accent1"/>
            </a:solidFill>
            <a:prstDash val="solid"/>
            <a:round/>
            <a:headEnd len="sm" w="sm" type="none"/>
            <a:tailEnd len="sm" w="sm" type="none"/>
          </a:ln>
        </p:spPr>
      </p:cxnSp>
      <p:cxnSp>
        <p:nvCxnSpPr>
          <p:cNvPr id="291" name="Google Shape;291;p47"/>
          <p:cNvCxnSpPr/>
          <p:nvPr/>
        </p:nvCxnSpPr>
        <p:spPr>
          <a:xfrm flipH="1">
            <a:off x="4005402" y="2414075"/>
            <a:ext cx="180000" cy="180000"/>
          </a:xfrm>
          <a:prstGeom prst="straightConnector1">
            <a:avLst/>
          </a:prstGeom>
          <a:noFill/>
          <a:ln cap="flat" cmpd="sng" w="19050">
            <a:solidFill>
              <a:schemeClr val="accent1"/>
            </a:solidFill>
            <a:prstDash val="solid"/>
            <a:round/>
            <a:headEnd len="sm" w="sm" type="none"/>
            <a:tailEnd len="sm" w="sm" type="none"/>
          </a:ln>
        </p:spPr>
      </p:cxnSp>
      <p:cxnSp>
        <p:nvCxnSpPr>
          <p:cNvPr id="292" name="Google Shape;292;p47"/>
          <p:cNvCxnSpPr/>
          <p:nvPr/>
        </p:nvCxnSpPr>
        <p:spPr>
          <a:xfrm>
            <a:off x="6324000" y="3119875"/>
            <a:ext cx="0" cy="246900"/>
          </a:xfrm>
          <a:prstGeom prst="straightConnector1">
            <a:avLst/>
          </a:prstGeom>
          <a:noFill/>
          <a:ln cap="flat" cmpd="sng" w="19050">
            <a:solidFill>
              <a:schemeClr val="accent1"/>
            </a:solidFill>
            <a:prstDash val="solid"/>
            <a:round/>
            <a:headEnd len="sm" w="sm" type="none"/>
            <a:tailEnd len="sm" w="sm" type="none"/>
          </a:ln>
        </p:spPr>
      </p:cxnSp>
      <p:sp>
        <p:nvSpPr>
          <p:cNvPr id="293" name="Google Shape;293;p47"/>
          <p:cNvSpPr txBox="1"/>
          <p:nvPr/>
        </p:nvSpPr>
        <p:spPr>
          <a:xfrm>
            <a:off x="1211075" y="2049377"/>
            <a:ext cx="954600" cy="42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MAIN PURPOSE</a:t>
            </a:r>
            <a:endParaRPr b="0" i="0" sz="1400" u="none" cap="none" strike="noStrike">
              <a:solidFill>
                <a:schemeClr val="dk1"/>
              </a:solidFill>
              <a:latin typeface="Abel"/>
              <a:ea typeface="Abel"/>
              <a:cs typeface="Abel"/>
              <a:sym typeface="Abel"/>
            </a:endParaRPr>
          </a:p>
        </p:txBody>
      </p:sp>
      <p:sp>
        <p:nvSpPr>
          <p:cNvPr id="294" name="Google Shape;294;p47"/>
          <p:cNvSpPr txBox="1"/>
          <p:nvPr/>
        </p:nvSpPr>
        <p:spPr>
          <a:xfrm>
            <a:off x="4055750" y="2049375"/>
            <a:ext cx="12054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Abel"/>
                <a:ea typeface="Abel"/>
                <a:cs typeface="Abel"/>
                <a:sym typeface="Abel"/>
              </a:rPr>
              <a:t>FINANCIAL STATEMENT</a:t>
            </a:r>
            <a:endParaRPr b="0" i="0" sz="1400" u="none" cap="none" strike="noStrike">
              <a:solidFill>
                <a:schemeClr val="dk1"/>
              </a:solidFill>
              <a:latin typeface="Abel"/>
              <a:ea typeface="Abel"/>
              <a:cs typeface="Abel"/>
              <a:sym typeface="Abel"/>
            </a:endParaRPr>
          </a:p>
        </p:txBody>
      </p:sp>
      <p:cxnSp>
        <p:nvCxnSpPr>
          <p:cNvPr id="295" name="Google Shape;295;p47"/>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ph type="ctrTitle"/>
          </p:nvPr>
        </p:nvSpPr>
        <p:spPr>
          <a:xfrm>
            <a:off x="631900" y="361050"/>
            <a:ext cx="30006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SHAREHOLDING PATTERN</a:t>
            </a:r>
            <a:endParaRPr/>
          </a:p>
        </p:txBody>
      </p:sp>
      <p:cxnSp>
        <p:nvCxnSpPr>
          <p:cNvPr id="301" name="Google Shape;301;p48"/>
          <p:cNvCxnSpPr/>
          <p:nvPr/>
        </p:nvCxnSpPr>
        <p:spPr>
          <a:xfrm>
            <a:off x="772325" y="-23800"/>
            <a:ext cx="0" cy="447600"/>
          </a:xfrm>
          <a:prstGeom prst="straightConnector1">
            <a:avLst/>
          </a:prstGeom>
          <a:noFill/>
          <a:ln cap="flat" cmpd="sng" w="19050">
            <a:solidFill>
              <a:schemeClr val="accent1"/>
            </a:solidFill>
            <a:prstDash val="solid"/>
            <a:round/>
            <a:headEnd len="sm" w="sm" type="none"/>
            <a:tailEnd len="sm" w="sm" type="none"/>
          </a:ln>
        </p:spPr>
      </p:cxnSp>
      <p:pic>
        <p:nvPicPr>
          <p:cNvPr id="302" name="Google Shape;302;p48" title="Points scored">
            <a:hlinkClick r:id="rId3"/>
          </p:cNvPr>
          <p:cNvPicPr preferRelativeResize="0"/>
          <p:nvPr/>
        </p:nvPicPr>
        <p:blipFill>
          <a:blip r:embed="rId4">
            <a:alphaModFix/>
          </a:blip>
          <a:stretch>
            <a:fillRect/>
          </a:stretch>
        </p:blipFill>
        <p:spPr>
          <a:xfrm>
            <a:off x="1362500" y="1042325"/>
            <a:ext cx="6419001" cy="3969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rchitecture Studio by Slidesgo">
  <a:themeElements>
    <a:clrScheme name="Simple Light">
      <a:dk1>
        <a:srgbClr val="2E1B11"/>
      </a:dk1>
      <a:lt1>
        <a:srgbClr val="F4F4F4"/>
      </a:lt1>
      <a:dk2>
        <a:srgbClr val="595959"/>
      </a:dk2>
      <a:lt2>
        <a:srgbClr val="EEEEEE"/>
      </a:lt2>
      <a:accent1>
        <a:srgbClr val="B3A29A"/>
      </a:accent1>
      <a:accent2>
        <a:srgbClr val="EAE5E1"/>
      </a:accent2>
      <a:accent3>
        <a:srgbClr val="B3A29A"/>
      </a:accent3>
      <a:accent4>
        <a:srgbClr val="E6CEBC"/>
      </a:accent4>
      <a:accent5>
        <a:srgbClr val="AA9185"/>
      </a:accent5>
      <a:accent6>
        <a:srgbClr val="834D31"/>
      </a:accent6>
      <a:hlink>
        <a:srgbClr val="772E0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